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4.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5.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468" r:id="rId2"/>
    <p:sldId id="473" r:id="rId3"/>
    <p:sldId id="327" r:id="rId4"/>
    <p:sldId id="425" r:id="rId5"/>
    <p:sldId id="404" r:id="rId6"/>
    <p:sldId id="480" r:id="rId7"/>
    <p:sldId id="481" r:id="rId8"/>
    <p:sldId id="482" r:id="rId9"/>
    <p:sldId id="446" r:id="rId10"/>
    <p:sldId id="457" r:id="rId11"/>
    <p:sldId id="458" r:id="rId12"/>
    <p:sldId id="459" r:id="rId13"/>
    <p:sldId id="433" r:id="rId14"/>
    <p:sldId id="483" r:id="rId15"/>
    <p:sldId id="419" r:id="rId16"/>
    <p:sldId id="444" r:id="rId17"/>
    <p:sldId id="450" r:id="rId18"/>
    <p:sldId id="484" r:id="rId19"/>
    <p:sldId id="463" r:id="rId20"/>
    <p:sldId id="422" r:id="rId21"/>
    <p:sldId id="294" r:id="rId22"/>
    <p:sldId id="485" r:id="rId23"/>
    <p:sldId id="486"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2E35F6-4754-4A66-87A7-4D3FFF48D7F8}" v="11" dt="2025-08-26T23:16:07.494"/>
    <p1510:client id="{EF298779-8771-4C84-82E0-3B202FD75B6E}" v="21" dt="2025-08-26T19:00:41.3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56289" autoAdjust="0"/>
  </p:normalViewPr>
  <p:slideViewPr>
    <p:cSldViewPr>
      <p:cViewPr varScale="1">
        <p:scale>
          <a:sx n="40" d="100"/>
          <a:sy n="40" d="100"/>
        </p:scale>
        <p:origin x="1728" y="270"/>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273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92BD7601-250F-4707-B83A-91A82164EDC2}"/>
    <pc:docChg chg="custSel modSld">
      <pc:chgData name="Stanford Bowman" userId="6ede3e4e1afbea80" providerId="LiveId" clId="{92BD7601-250F-4707-B83A-91A82164EDC2}" dt="2024-03-19T15:09:50.393" v="61"/>
      <pc:docMkLst>
        <pc:docMk/>
      </pc:docMkLst>
      <pc:sldChg chg="modNotes modNotesTx">
        <pc:chgData name="Stanford Bowman" userId="6ede3e4e1afbea80" providerId="LiveId" clId="{92BD7601-250F-4707-B83A-91A82164EDC2}" dt="2024-03-19T15:09:50.393" v="61"/>
        <pc:sldMkLst>
          <pc:docMk/>
          <pc:sldMk cId="3814557248" sldId="404"/>
        </pc:sldMkLst>
      </pc:sldChg>
      <pc:sldChg chg="modNotes modNotesTx">
        <pc:chgData name="Stanford Bowman" userId="6ede3e4e1afbea80" providerId="LiveId" clId="{92BD7601-250F-4707-B83A-91A82164EDC2}" dt="2024-03-19T15:09:07.194" v="58" actId="20577"/>
        <pc:sldMkLst>
          <pc:docMk/>
          <pc:sldMk cId="3721166068" sldId="425"/>
        </pc:sldMkLst>
      </pc:sldChg>
      <pc:sldChg chg="modNotes">
        <pc:chgData name="Stanford Bowman" userId="6ede3e4e1afbea80" providerId="LiveId" clId="{92BD7601-250F-4707-B83A-91A82164EDC2}" dt="2024-03-19T15:08:55.191" v="2" actId="27636"/>
        <pc:sldMkLst>
          <pc:docMk/>
          <pc:sldMk cId="331854393" sldId="444"/>
        </pc:sldMkLst>
      </pc:sldChg>
    </pc:docChg>
  </pc:docChgLst>
  <pc:docChgLst>
    <pc:chgData name="Stanford Bowman" userId="6ede3e4e1afbea80" providerId="LiveId" clId="{EF298779-8771-4C84-82E0-3B202FD75B6E}"/>
    <pc:docChg chg="custSel modSld sldOrd">
      <pc:chgData name="Stanford Bowman" userId="6ede3e4e1afbea80" providerId="LiveId" clId="{EF298779-8771-4C84-82E0-3B202FD75B6E}" dt="2025-08-26T19:00:41.413" v="528" actId="27636"/>
      <pc:docMkLst>
        <pc:docMk/>
      </pc:docMkLst>
      <pc:sldChg chg="modNotes">
        <pc:chgData name="Stanford Bowman" userId="6ede3e4e1afbea80" providerId="LiveId" clId="{EF298779-8771-4C84-82E0-3B202FD75B6E}" dt="2025-08-26T18:32:49.326" v="82" actId="27636"/>
        <pc:sldMkLst>
          <pc:docMk/>
          <pc:sldMk cId="2995943321" sldId="294"/>
        </pc:sldMkLst>
      </pc:sldChg>
      <pc:sldChg chg="modSp mod modNotesTx">
        <pc:chgData name="Stanford Bowman" userId="6ede3e4e1afbea80" providerId="LiveId" clId="{EF298779-8771-4C84-82E0-3B202FD75B6E}" dt="2025-08-26T18:33:03.020" v="84" actId="113"/>
        <pc:sldMkLst>
          <pc:docMk/>
          <pc:sldMk cId="321731928" sldId="327"/>
        </pc:sldMkLst>
        <pc:spChg chg="mod">
          <ac:chgData name="Stanford Bowman" userId="6ede3e4e1afbea80" providerId="LiveId" clId="{EF298779-8771-4C84-82E0-3B202FD75B6E}" dt="2025-08-26T18:29:53.187" v="10" actId="1037"/>
          <ac:spMkLst>
            <pc:docMk/>
            <pc:sldMk cId="321731928" sldId="327"/>
            <ac:spMk id="2" creationId="{C4A6E663-5458-DA66-F300-2C886ADC9CD8}"/>
          </ac:spMkLst>
        </pc:spChg>
        <pc:spChg chg="mod">
          <ac:chgData name="Stanford Bowman" userId="6ede3e4e1afbea80" providerId="LiveId" clId="{EF298779-8771-4C84-82E0-3B202FD75B6E}" dt="2025-08-26T18:29:53.187" v="10" actId="1037"/>
          <ac:spMkLst>
            <pc:docMk/>
            <pc:sldMk cId="321731928" sldId="327"/>
            <ac:spMk id="3" creationId="{1D6F9F92-3D92-9749-CBCF-349DEF2D7BE9}"/>
          </ac:spMkLst>
        </pc:spChg>
        <pc:spChg chg="mod">
          <ac:chgData name="Stanford Bowman" userId="6ede3e4e1afbea80" providerId="LiveId" clId="{EF298779-8771-4C84-82E0-3B202FD75B6E}" dt="2025-08-26T18:29:53.187" v="10" actId="1037"/>
          <ac:spMkLst>
            <pc:docMk/>
            <pc:sldMk cId="321731928" sldId="327"/>
            <ac:spMk id="7" creationId="{0A0AD696-D4C6-168D-10F8-707BA49E17A0}"/>
          </ac:spMkLst>
        </pc:spChg>
        <pc:spChg chg="mod">
          <ac:chgData name="Stanford Bowman" userId="6ede3e4e1afbea80" providerId="LiveId" clId="{EF298779-8771-4C84-82E0-3B202FD75B6E}" dt="2025-08-26T18:30:06.043" v="14" actId="1035"/>
          <ac:spMkLst>
            <pc:docMk/>
            <pc:sldMk cId="321731928" sldId="327"/>
            <ac:spMk id="14" creationId="{E2F6E14A-D5BE-4775-8F80-D55EF2724E0B}"/>
          </ac:spMkLst>
        </pc:spChg>
        <pc:spChg chg="mod">
          <ac:chgData name="Stanford Bowman" userId="6ede3e4e1afbea80" providerId="LiveId" clId="{EF298779-8771-4C84-82E0-3B202FD75B6E}" dt="2025-08-26T18:30:06.043" v="14" actId="1035"/>
          <ac:spMkLst>
            <pc:docMk/>
            <pc:sldMk cId="321731928" sldId="327"/>
            <ac:spMk id="17" creationId="{6F5EEDA2-7AE0-43EF-AF75-D8672D8B6481}"/>
          </ac:spMkLst>
        </pc:spChg>
        <pc:spChg chg="mod">
          <ac:chgData name="Stanford Bowman" userId="6ede3e4e1afbea80" providerId="LiveId" clId="{EF298779-8771-4C84-82E0-3B202FD75B6E}" dt="2025-08-26T18:29:38.049" v="6" actId="20577"/>
          <ac:spMkLst>
            <pc:docMk/>
            <pc:sldMk cId="321731928" sldId="327"/>
            <ac:spMk id="23" creationId="{053F7D8E-C164-4279-B3C8-C0ABBD107279}"/>
          </ac:spMkLst>
        </pc:spChg>
      </pc:sldChg>
      <pc:sldChg chg="modNotesTx">
        <pc:chgData name="Stanford Bowman" userId="6ede3e4e1afbea80" providerId="LiveId" clId="{EF298779-8771-4C84-82E0-3B202FD75B6E}" dt="2025-08-26T18:38:49.765" v="174" actId="115"/>
        <pc:sldMkLst>
          <pc:docMk/>
          <pc:sldMk cId="3814557248" sldId="404"/>
        </pc:sldMkLst>
      </pc:sldChg>
      <pc:sldChg chg="modNotes modNotesTx">
        <pc:chgData name="Stanford Bowman" userId="6ede3e4e1afbea80" providerId="LiveId" clId="{EF298779-8771-4C84-82E0-3B202FD75B6E}" dt="2025-08-26T18:51:55.132" v="425" actId="114"/>
        <pc:sldMkLst>
          <pc:docMk/>
          <pc:sldMk cId="2195009415" sldId="419"/>
        </pc:sldMkLst>
      </pc:sldChg>
      <pc:sldChg chg="modNotes">
        <pc:chgData name="Stanford Bowman" userId="6ede3e4e1afbea80" providerId="LiveId" clId="{EF298779-8771-4C84-82E0-3B202FD75B6E}" dt="2025-08-26T19:00:41.413" v="528" actId="27636"/>
        <pc:sldMkLst>
          <pc:docMk/>
          <pc:sldMk cId="3907903736" sldId="422"/>
        </pc:sldMkLst>
      </pc:sldChg>
      <pc:sldChg chg="modNotes modNotesTx">
        <pc:chgData name="Stanford Bowman" userId="6ede3e4e1afbea80" providerId="LiveId" clId="{EF298779-8771-4C84-82E0-3B202FD75B6E}" dt="2025-08-26T18:36:43.809" v="170" actId="27636"/>
        <pc:sldMkLst>
          <pc:docMk/>
          <pc:sldMk cId="3721166068" sldId="425"/>
        </pc:sldMkLst>
      </pc:sldChg>
      <pc:sldChg chg="modNotes modNotesTx">
        <pc:chgData name="Stanford Bowman" userId="6ede3e4e1afbea80" providerId="LiveId" clId="{EF298779-8771-4C84-82E0-3B202FD75B6E}" dt="2025-08-26T18:47:32.054" v="387" actId="15"/>
        <pc:sldMkLst>
          <pc:docMk/>
          <pc:sldMk cId="2218497232" sldId="433"/>
        </pc:sldMkLst>
      </pc:sldChg>
      <pc:sldChg chg="modNotes modNotesTx">
        <pc:chgData name="Stanford Bowman" userId="6ede3e4e1afbea80" providerId="LiveId" clId="{EF298779-8771-4C84-82E0-3B202FD75B6E}" dt="2025-08-26T18:53:57.937" v="428" actId="114"/>
        <pc:sldMkLst>
          <pc:docMk/>
          <pc:sldMk cId="331854393" sldId="444"/>
        </pc:sldMkLst>
      </pc:sldChg>
      <pc:sldChg chg="modNotesTx">
        <pc:chgData name="Stanford Bowman" userId="6ede3e4e1afbea80" providerId="LiveId" clId="{EF298779-8771-4C84-82E0-3B202FD75B6E}" dt="2025-08-26T18:40:35.149" v="259" actId="15"/>
        <pc:sldMkLst>
          <pc:docMk/>
          <pc:sldMk cId="4220308733" sldId="446"/>
        </pc:sldMkLst>
      </pc:sldChg>
      <pc:sldChg chg="modNotes modNotesTx">
        <pc:chgData name="Stanford Bowman" userId="6ede3e4e1afbea80" providerId="LiveId" clId="{EF298779-8771-4C84-82E0-3B202FD75B6E}" dt="2025-08-26T18:55:43.190" v="477" actId="114"/>
        <pc:sldMkLst>
          <pc:docMk/>
          <pc:sldMk cId="2742040889" sldId="450"/>
        </pc:sldMkLst>
      </pc:sldChg>
      <pc:sldChg chg="ord modNotes modNotesTx">
        <pc:chgData name="Stanford Bowman" userId="6ede3e4e1afbea80" providerId="LiveId" clId="{EF298779-8771-4C84-82E0-3B202FD75B6E}" dt="2025-08-26T18:41:54.645" v="346" actId="115"/>
        <pc:sldMkLst>
          <pc:docMk/>
          <pc:sldMk cId="1865061493" sldId="457"/>
        </pc:sldMkLst>
      </pc:sldChg>
      <pc:sldChg chg="modNotes modNotesTx">
        <pc:chgData name="Stanford Bowman" userId="6ede3e4e1afbea80" providerId="LiveId" clId="{EF298779-8771-4C84-82E0-3B202FD75B6E}" dt="2025-08-26T18:44:30.389" v="354" actId="114"/>
        <pc:sldMkLst>
          <pc:docMk/>
          <pc:sldMk cId="1886647092" sldId="458"/>
        </pc:sldMkLst>
      </pc:sldChg>
      <pc:sldChg chg="modNotes modNotesTx">
        <pc:chgData name="Stanford Bowman" userId="6ede3e4e1afbea80" providerId="LiveId" clId="{EF298779-8771-4C84-82E0-3B202FD75B6E}" dt="2025-08-26T18:45:32.609" v="356" actId="115"/>
        <pc:sldMkLst>
          <pc:docMk/>
          <pc:sldMk cId="3430688428" sldId="459"/>
        </pc:sldMkLst>
      </pc:sldChg>
      <pc:sldChg chg="modNotes modNotesTx">
        <pc:chgData name="Stanford Bowman" userId="6ede3e4e1afbea80" providerId="LiveId" clId="{EF298779-8771-4C84-82E0-3B202FD75B6E}" dt="2025-08-26T18:59:08.589" v="527" actId="12"/>
        <pc:sldMkLst>
          <pc:docMk/>
          <pc:sldMk cId="302993889" sldId="463"/>
        </pc:sldMkLst>
      </pc:sldChg>
      <pc:sldChg chg="modNotes modNotesTx">
        <pc:chgData name="Stanford Bowman" userId="6ede3e4e1afbea80" providerId="LiveId" clId="{EF298779-8771-4C84-82E0-3B202FD75B6E}" dt="2025-08-26T18:48:55.797" v="424" actId="15"/>
        <pc:sldMkLst>
          <pc:docMk/>
          <pc:sldMk cId="3024193231" sldId="483"/>
        </pc:sldMkLst>
      </pc:sldChg>
    </pc:docChg>
  </pc:docChgLst>
  <pc:docChgLst>
    <pc:chgData name="Stanford Bowman" userId="6ede3e4e1afbea80" providerId="LiveId" clId="{854ADF7F-D0B9-40CB-9A59-FCA15906E7EC}"/>
    <pc:docChg chg="undo custSel addSld delSld modSld sldOrd modMainMaster">
      <pc:chgData name="Stanford Bowman" userId="6ede3e4e1afbea80" providerId="LiveId" clId="{854ADF7F-D0B9-40CB-9A59-FCA15906E7EC}" dt="2024-03-15T03:29:42.536" v="2296" actId="207"/>
      <pc:docMkLst>
        <pc:docMk/>
      </pc:docMkLst>
      <pc:sldChg chg="addSp delSp modSp del mod">
        <pc:chgData name="Stanford Bowman" userId="6ede3e4e1afbea80" providerId="LiveId" clId="{854ADF7F-D0B9-40CB-9A59-FCA15906E7EC}" dt="2024-03-13T15:56:21.038" v="94" actId="2696"/>
        <pc:sldMkLst>
          <pc:docMk/>
          <pc:sldMk cId="3640834202" sldId="272"/>
        </pc:sldMkLst>
      </pc:sldChg>
      <pc:sldChg chg="addSp delSp modSp mod modAnim modNotes modNotesTx">
        <pc:chgData name="Stanford Bowman" userId="6ede3e4e1afbea80" providerId="LiveId" clId="{854ADF7F-D0B9-40CB-9A59-FCA15906E7EC}" dt="2024-03-15T03:29:19.751" v="2293" actId="121"/>
        <pc:sldMkLst>
          <pc:docMk/>
          <pc:sldMk cId="2995943321" sldId="294"/>
        </pc:sldMkLst>
      </pc:sldChg>
      <pc:sldChg chg="addSp delSp modSp mod setBg modNotesTx">
        <pc:chgData name="Stanford Bowman" userId="6ede3e4e1afbea80" providerId="LiveId" clId="{854ADF7F-D0B9-40CB-9A59-FCA15906E7EC}" dt="2024-03-15T03:25:26.353" v="2241" actId="14100"/>
        <pc:sldMkLst>
          <pc:docMk/>
          <pc:sldMk cId="321731928" sldId="327"/>
        </pc:sldMkLst>
      </pc:sldChg>
      <pc:sldChg chg="addSp delSp modSp mod setBg modNotes modNotesTx">
        <pc:chgData name="Stanford Bowman" userId="6ede3e4e1afbea80" providerId="LiveId" clId="{854ADF7F-D0B9-40CB-9A59-FCA15906E7EC}" dt="2024-03-15T03:25:48.481" v="2248" actId="1038"/>
        <pc:sldMkLst>
          <pc:docMk/>
          <pc:sldMk cId="3814557248" sldId="404"/>
        </pc:sldMkLst>
      </pc:sldChg>
      <pc:sldChg chg="addSp delSp modSp mod setBg modNotesTx">
        <pc:chgData name="Stanford Bowman" userId="6ede3e4e1afbea80" providerId="LiveId" clId="{854ADF7F-D0B9-40CB-9A59-FCA15906E7EC}" dt="2024-03-15T03:27:17.147" v="2264" actId="1076"/>
        <pc:sldMkLst>
          <pc:docMk/>
          <pc:sldMk cId="2195009415" sldId="419"/>
        </pc:sldMkLst>
      </pc:sldChg>
      <pc:sldChg chg="addSp delSp modSp mod setBg">
        <pc:chgData name="Stanford Bowman" userId="6ede3e4e1afbea80" providerId="LiveId" clId="{854ADF7F-D0B9-40CB-9A59-FCA15906E7EC}" dt="2024-03-15T03:05:21.317" v="2114"/>
        <pc:sldMkLst>
          <pc:docMk/>
          <pc:sldMk cId="3907903736" sldId="422"/>
        </pc:sldMkLst>
      </pc:sldChg>
      <pc:sldChg chg="addSp delSp modSp mod setBg delAnim modNotesTx">
        <pc:chgData name="Stanford Bowman" userId="6ede3e4e1afbea80" providerId="LiveId" clId="{854ADF7F-D0B9-40CB-9A59-FCA15906E7EC}" dt="2024-03-15T03:25:32.398" v="2242"/>
        <pc:sldMkLst>
          <pc:docMk/>
          <pc:sldMk cId="3721166068" sldId="425"/>
        </pc:sldMkLst>
      </pc:sldChg>
      <pc:sldChg chg="addSp delSp modSp mod setBg modNotes modNotesTx">
        <pc:chgData name="Stanford Bowman" userId="6ede3e4e1afbea80" providerId="LiveId" clId="{854ADF7F-D0B9-40CB-9A59-FCA15906E7EC}" dt="2024-03-15T03:27:07.660" v="2262" actId="207"/>
        <pc:sldMkLst>
          <pc:docMk/>
          <pc:sldMk cId="2218497232" sldId="433"/>
        </pc:sldMkLst>
      </pc:sldChg>
      <pc:sldChg chg="addSp delSp modSp mod setBg modNotesTx">
        <pc:chgData name="Stanford Bowman" userId="6ede3e4e1afbea80" providerId="LiveId" clId="{854ADF7F-D0B9-40CB-9A59-FCA15906E7EC}" dt="2024-03-15T03:27:58.601" v="2274" actId="207"/>
        <pc:sldMkLst>
          <pc:docMk/>
          <pc:sldMk cId="3724803517" sldId="434"/>
        </pc:sldMkLst>
      </pc:sldChg>
      <pc:sldChg chg="addSp delSp modSp mod setBg modNotes modNotesTx">
        <pc:chgData name="Stanford Bowman" userId="6ede3e4e1afbea80" providerId="LiveId" clId="{854ADF7F-D0B9-40CB-9A59-FCA15906E7EC}" dt="2024-03-15T03:27:44.584" v="2270" actId="207"/>
        <pc:sldMkLst>
          <pc:docMk/>
          <pc:sldMk cId="331854393" sldId="444"/>
        </pc:sldMkLst>
      </pc:sldChg>
      <pc:sldChg chg="addSp delSp modSp mod setBg modNotesTx">
        <pc:chgData name="Stanford Bowman" userId="6ede3e4e1afbea80" providerId="LiveId" clId="{854ADF7F-D0B9-40CB-9A59-FCA15906E7EC}" dt="2024-03-15T03:26:05.876" v="2253" actId="1038"/>
        <pc:sldMkLst>
          <pc:docMk/>
          <pc:sldMk cId="4220308733" sldId="446"/>
        </pc:sldMkLst>
      </pc:sldChg>
      <pc:sldChg chg="addSp delSp modSp mod modNotes modNotesTx">
        <pc:chgData name="Stanford Bowman" userId="6ede3e4e1afbea80" providerId="LiveId" clId="{854ADF7F-D0B9-40CB-9A59-FCA15906E7EC}" dt="2024-03-15T03:28:10.148" v="2276" actId="207"/>
        <pc:sldMkLst>
          <pc:docMk/>
          <pc:sldMk cId="2742040889" sldId="450"/>
        </pc:sldMkLst>
      </pc:sldChg>
      <pc:sldChg chg="modSp del mod">
        <pc:chgData name="Stanford Bowman" userId="6ede3e4e1afbea80" providerId="LiveId" clId="{854ADF7F-D0B9-40CB-9A59-FCA15906E7EC}" dt="2024-03-15T01:16:49.242" v="1625" actId="47"/>
        <pc:sldMkLst>
          <pc:docMk/>
          <pc:sldMk cId="4188396214" sldId="453"/>
        </pc:sldMkLst>
      </pc:sldChg>
      <pc:sldChg chg="addSp delSp modSp mod setBg modNotesTx">
        <pc:chgData name="Stanford Bowman" userId="6ede3e4e1afbea80" providerId="LiveId" clId="{854ADF7F-D0B9-40CB-9A59-FCA15906E7EC}" dt="2024-03-15T03:26:35.710" v="2256"/>
        <pc:sldMkLst>
          <pc:docMk/>
          <pc:sldMk cId="1865061493" sldId="457"/>
        </pc:sldMkLst>
      </pc:sldChg>
      <pc:sldChg chg="addSp delSp modSp mod setBg modNotesTx">
        <pc:chgData name="Stanford Bowman" userId="6ede3e4e1afbea80" providerId="LiveId" clId="{854ADF7F-D0B9-40CB-9A59-FCA15906E7EC}" dt="2024-03-15T03:26:41.816" v="2258" actId="207"/>
        <pc:sldMkLst>
          <pc:docMk/>
          <pc:sldMk cId="1886647092" sldId="458"/>
        </pc:sldMkLst>
      </pc:sldChg>
      <pc:sldChg chg="addSp delSp modSp mod setBg modNotesTx">
        <pc:chgData name="Stanford Bowman" userId="6ede3e4e1afbea80" providerId="LiveId" clId="{854ADF7F-D0B9-40CB-9A59-FCA15906E7EC}" dt="2024-03-15T03:26:53.813" v="2260" actId="1076"/>
        <pc:sldMkLst>
          <pc:docMk/>
          <pc:sldMk cId="3430688428" sldId="459"/>
        </pc:sldMkLst>
      </pc:sldChg>
      <pc:sldChg chg="modSp del mod modNotesTx">
        <pc:chgData name="Stanford Bowman" userId="6ede3e4e1afbea80" providerId="LiveId" clId="{854ADF7F-D0B9-40CB-9A59-FCA15906E7EC}" dt="2024-03-15T01:02:01.977" v="1377" actId="2696"/>
        <pc:sldMkLst>
          <pc:docMk/>
          <pc:sldMk cId="2021669379" sldId="460"/>
        </pc:sldMkLst>
      </pc:sldChg>
      <pc:sldChg chg="modSp del mod modNotes">
        <pc:chgData name="Stanford Bowman" userId="6ede3e4e1afbea80" providerId="LiveId" clId="{854ADF7F-D0B9-40CB-9A59-FCA15906E7EC}" dt="2024-03-15T01:16:56.712" v="1627" actId="47"/>
        <pc:sldMkLst>
          <pc:docMk/>
          <pc:sldMk cId="1492219110" sldId="461"/>
        </pc:sldMkLst>
      </pc:sldChg>
      <pc:sldChg chg="modSp del modNotes">
        <pc:chgData name="Stanford Bowman" userId="6ede3e4e1afbea80" providerId="LiveId" clId="{854ADF7F-D0B9-40CB-9A59-FCA15906E7EC}" dt="2024-03-15T02:53:10.680" v="1983" actId="47"/>
        <pc:sldMkLst>
          <pc:docMk/>
          <pc:sldMk cId="2516414073" sldId="462"/>
        </pc:sldMkLst>
      </pc:sldChg>
      <pc:sldChg chg="addSp modSp mod ord setBg modNotes modNotesTx">
        <pc:chgData name="Stanford Bowman" userId="6ede3e4e1afbea80" providerId="LiveId" clId="{854ADF7F-D0B9-40CB-9A59-FCA15906E7EC}" dt="2024-03-15T03:29:01.644" v="2287" actId="121"/>
        <pc:sldMkLst>
          <pc:docMk/>
          <pc:sldMk cId="302993889" sldId="463"/>
        </pc:sldMkLst>
      </pc:sldChg>
      <pc:sldChg chg="del">
        <pc:chgData name="Stanford Bowman" userId="6ede3e4e1afbea80" providerId="LiveId" clId="{854ADF7F-D0B9-40CB-9A59-FCA15906E7EC}" dt="2024-03-15T03:05:45.191" v="2119" actId="47"/>
        <pc:sldMkLst>
          <pc:docMk/>
          <pc:sldMk cId="1597349703" sldId="464"/>
        </pc:sldMkLst>
      </pc:sldChg>
      <pc:sldChg chg="modSp del mod">
        <pc:chgData name="Stanford Bowman" userId="6ede3e4e1afbea80" providerId="LiveId" clId="{854ADF7F-D0B9-40CB-9A59-FCA15906E7EC}" dt="2024-03-15T03:05:41.373" v="2118" actId="47"/>
        <pc:sldMkLst>
          <pc:docMk/>
          <pc:sldMk cId="3871866417" sldId="465"/>
        </pc:sldMkLst>
      </pc:sldChg>
      <pc:sldChg chg="modSp del mod">
        <pc:chgData name="Stanford Bowman" userId="6ede3e4e1afbea80" providerId="LiveId" clId="{854ADF7F-D0B9-40CB-9A59-FCA15906E7EC}" dt="2024-03-15T03:05:41.373" v="2118" actId="47"/>
        <pc:sldMkLst>
          <pc:docMk/>
          <pc:sldMk cId="2979126022" sldId="466"/>
        </pc:sldMkLst>
      </pc:sldChg>
      <pc:sldChg chg="addSp delSp modSp mod setBg">
        <pc:chgData name="Stanford Bowman" userId="6ede3e4e1afbea80" providerId="LiveId" clId="{854ADF7F-D0B9-40CB-9A59-FCA15906E7EC}" dt="2024-03-15T03:24:02.752" v="2238" actId="207"/>
        <pc:sldMkLst>
          <pc:docMk/>
          <pc:sldMk cId="3830552976" sldId="468"/>
        </pc:sldMkLst>
      </pc:sldChg>
      <pc:sldChg chg="modSp del mod">
        <pc:chgData name="Stanford Bowman" userId="6ede3e4e1afbea80" providerId="LiveId" clId="{854ADF7F-D0B9-40CB-9A59-FCA15906E7EC}" dt="2024-03-15T01:16:49.242" v="1625" actId="47"/>
        <pc:sldMkLst>
          <pc:docMk/>
          <pc:sldMk cId="1732605213" sldId="469"/>
        </pc:sldMkLst>
      </pc:sldChg>
      <pc:sldChg chg="modSp del mod">
        <pc:chgData name="Stanford Bowman" userId="6ede3e4e1afbea80" providerId="LiveId" clId="{854ADF7F-D0B9-40CB-9A59-FCA15906E7EC}" dt="2024-03-15T01:16:53.016" v="1626" actId="47"/>
        <pc:sldMkLst>
          <pc:docMk/>
          <pc:sldMk cId="1953325313" sldId="470"/>
        </pc:sldMkLst>
      </pc:sldChg>
      <pc:sldChg chg="modSp del mod modNotes">
        <pc:chgData name="Stanford Bowman" userId="6ede3e4e1afbea80" providerId="LiveId" clId="{854ADF7F-D0B9-40CB-9A59-FCA15906E7EC}" dt="2024-03-15T01:16:58.664" v="1628" actId="47"/>
        <pc:sldMkLst>
          <pc:docMk/>
          <pc:sldMk cId="2423234581" sldId="471"/>
        </pc:sldMkLst>
      </pc:sldChg>
      <pc:sldChg chg="modSp del mod">
        <pc:chgData name="Stanford Bowman" userId="6ede3e4e1afbea80" providerId="LiveId" clId="{854ADF7F-D0B9-40CB-9A59-FCA15906E7EC}" dt="2024-03-15T00:24:53.422" v="1210" actId="47"/>
        <pc:sldMkLst>
          <pc:docMk/>
          <pc:sldMk cId="1440373890" sldId="472"/>
        </pc:sldMkLst>
      </pc:sldChg>
      <pc:sldChg chg="addSp delSp modSp new del mod setBg">
        <pc:chgData name="Stanford Bowman" userId="6ede3e4e1afbea80" providerId="LiveId" clId="{854ADF7F-D0B9-40CB-9A59-FCA15906E7EC}" dt="2024-03-13T15:49:36.607" v="79" actId="47"/>
        <pc:sldMkLst>
          <pc:docMk/>
          <pc:sldMk cId="779470278" sldId="473"/>
        </pc:sldMkLst>
      </pc:sldChg>
      <pc:sldChg chg="addSp modSp add mod setBg modNotesTx">
        <pc:chgData name="Stanford Bowman" userId="6ede3e4e1afbea80" providerId="LiveId" clId="{854ADF7F-D0B9-40CB-9A59-FCA15906E7EC}" dt="2024-03-13T16:21:03.899" v="361" actId="1582"/>
        <pc:sldMkLst>
          <pc:docMk/>
          <pc:sldMk cId="3714743392" sldId="473"/>
        </pc:sldMkLst>
      </pc:sldChg>
      <pc:sldChg chg="addSp modSp add mod ord modNotesTx">
        <pc:chgData name="Stanford Bowman" userId="6ede3e4e1afbea80" providerId="LiveId" clId="{854ADF7F-D0B9-40CB-9A59-FCA15906E7EC}" dt="2024-03-15T03:27:24.534" v="2266" actId="207"/>
        <pc:sldMkLst>
          <pc:docMk/>
          <pc:sldMk cId="545418366" sldId="474"/>
        </pc:sldMkLst>
      </pc:sldChg>
      <pc:sldChg chg="add del">
        <pc:chgData name="Stanford Bowman" userId="6ede3e4e1afbea80" providerId="LiveId" clId="{854ADF7F-D0B9-40CB-9A59-FCA15906E7EC}" dt="2024-03-13T15:56:17.963" v="93" actId="47"/>
        <pc:sldMkLst>
          <pc:docMk/>
          <pc:sldMk cId="1680473142" sldId="474"/>
        </pc:sldMkLst>
      </pc:sldChg>
      <pc:sldChg chg="addSp delSp modSp new del mod">
        <pc:chgData name="Stanford Bowman" userId="6ede3e4e1afbea80" providerId="LiveId" clId="{854ADF7F-D0B9-40CB-9A59-FCA15906E7EC}" dt="2024-03-13T16:22:21.331" v="367" actId="47"/>
        <pc:sldMkLst>
          <pc:docMk/>
          <pc:sldMk cId="1992608275" sldId="474"/>
        </pc:sldMkLst>
      </pc:sldChg>
      <pc:sldChg chg="new del">
        <pc:chgData name="Stanford Bowman" userId="6ede3e4e1afbea80" providerId="LiveId" clId="{854ADF7F-D0B9-40CB-9A59-FCA15906E7EC}" dt="2024-03-13T16:22:41.055" v="369" actId="47"/>
        <pc:sldMkLst>
          <pc:docMk/>
          <pc:sldMk cId="3252511713" sldId="474"/>
        </pc:sldMkLst>
      </pc:sldChg>
      <pc:sldChg chg="addSp delSp modSp add mod ord modNotesTx">
        <pc:chgData name="Stanford Bowman" userId="6ede3e4e1afbea80" providerId="LiveId" clId="{854ADF7F-D0B9-40CB-9A59-FCA15906E7EC}" dt="2024-03-15T03:27:34.250" v="2268" actId="1076"/>
        <pc:sldMkLst>
          <pc:docMk/>
          <pc:sldMk cId="1800892560" sldId="475"/>
        </pc:sldMkLst>
      </pc:sldChg>
      <pc:sldChg chg="addSp delSp modSp add mod modNotes modNotesTx">
        <pc:chgData name="Stanford Bowman" userId="6ede3e4e1afbea80" providerId="LiveId" clId="{854ADF7F-D0B9-40CB-9A59-FCA15906E7EC}" dt="2024-03-15T03:27:51.795" v="2272" actId="207"/>
        <pc:sldMkLst>
          <pc:docMk/>
          <pc:sldMk cId="2437050093" sldId="476"/>
        </pc:sldMkLst>
      </pc:sldChg>
      <pc:sldChg chg="addSp delSp modSp add mod modNotes modNotesTx">
        <pc:chgData name="Stanford Bowman" userId="6ede3e4e1afbea80" providerId="LiveId" clId="{854ADF7F-D0B9-40CB-9A59-FCA15906E7EC}" dt="2024-03-15T03:28:17.013" v="2278" actId="207"/>
        <pc:sldMkLst>
          <pc:docMk/>
          <pc:sldMk cId="699461688" sldId="477"/>
        </pc:sldMkLst>
      </pc:sldChg>
      <pc:sldChg chg="add ord">
        <pc:chgData name="Stanford Bowman" userId="6ede3e4e1afbea80" providerId="LiveId" clId="{854ADF7F-D0B9-40CB-9A59-FCA15906E7EC}" dt="2024-03-15T03:05:33.901" v="2117"/>
        <pc:sldMkLst>
          <pc:docMk/>
          <pc:sldMk cId="986956775" sldId="478"/>
        </pc:sldMkLst>
      </pc:sldChg>
      <pc:sldChg chg="add del ord modNotesTx">
        <pc:chgData name="Stanford Bowman" userId="6ede3e4e1afbea80" providerId="LiveId" clId="{854ADF7F-D0B9-40CB-9A59-FCA15906E7EC}" dt="2024-03-15T02:53:53.790" v="1990" actId="47"/>
        <pc:sldMkLst>
          <pc:docMk/>
          <pc:sldMk cId="3238354681" sldId="478"/>
        </pc:sldMkLst>
      </pc:sldChg>
      <pc:sldChg chg="addSp delSp modSp add mod modNotesTx">
        <pc:chgData name="Stanford Bowman" userId="6ede3e4e1afbea80" providerId="LiveId" clId="{854ADF7F-D0B9-40CB-9A59-FCA15906E7EC}" dt="2024-03-15T03:29:42.536" v="2296" actId="207"/>
        <pc:sldMkLst>
          <pc:docMk/>
          <pc:sldMk cId="1166987723" sldId="479"/>
        </pc:sldMkLst>
      </pc:sldChg>
      <pc:sldChg chg="add del setBg">
        <pc:chgData name="Stanford Bowman" userId="6ede3e4e1afbea80" providerId="LiveId" clId="{854ADF7F-D0B9-40CB-9A59-FCA15906E7EC}" dt="2024-03-15T03:26:18.116" v="2255"/>
        <pc:sldMkLst>
          <pc:docMk/>
          <pc:sldMk cId="1833716964" sldId="480"/>
        </pc:sldMkLst>
      </pc:sldChg>
      <pc:sldMasterChg chg="setBg modSldLayout">
        <pc:chgData name="Stanford Bowman" userId="6ede3e4e1afbea80" providerId="LiveId" clId="{854ADF7F-D0B9-40CB-9A59-FCA15906E7EC}" dt="2024-03-13T15:57:59.695" v="109"/>
        <pc:sldMasterMkLst>
          <pc:docMk/>
          <pc:sldMasterMk cId="0" sldId="2147483648"/>
        </pc:sldMasterMkLst>
        <pc:sldLayoutChg chg="setBg">
          <pc:chgData name="Stanford Bowman" userId="6ede3e4e1afbea80" providerId="LiveId" clId="{854ADF7F-D0B9-40CB-9A59-FCA15906E7EC}" dt="2024-03-13T15:57:59.695" v="109"/>
          <pc:sldLayoutMkLst>
            <pc:docMk/>
            <pc:sldMasterMk cId="0" sldId="2147483648"/>
            <pc:sldLayoutMk cId="0" sldId="2147483649"/>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50"/>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51"/>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52"/>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53"/>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54"/>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55"/>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56"/>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57"/>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58"/>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59"/>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60"/>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61"/>
          </pc:sldLayoutMkLst>
        </pc:sldLayoutChg>
      </pc:sldMasterChg>
    </pc:docChg>
  </pc:docChgLst>
  <pc:docChgLst>
    <pc:chgData name="Stanford Bowman" userId="6ede3e4e1afbea80" providerId="LiveId" clId="{052E35F6-4754-4A66-87A7-4D3FFF48D7F8}"/>
    <pc:docChg chg="undo custSel addSld modSld">
      <pc:chgData name="Stanford Bowman" userId="6ede3e4e1afbea80" providerId="LiveId" clId="{052E35F6-4754-4A66-87A7-4D3FFF48D7F8}" dt="2025-08-26T23:16:46.962" v="388" actId="478"/>
      <pc:docMkLst>
        <pc:docMk/>
      </pc:docMkLst>
      <pc:sldChg chg="modSp mod">
        <pc:chgData name="Stanford Bowman" userId="6ede3e4e1afbea80" providerId="LiveId" clId="{052E35F6-4754-4A66-87A7-4D3FFF48D7F8}" dt="2025-08-24T21:49:50.038" v="17" actId="27636"/>
        <pc:sldMkLst>
          <pc:docMk/>
          <pc:sldMk cId="2995943321" sldId="294"/>
        </pc:sldMkLst>
        <pc:spChg chg="mod">
          <ac:chgData name="Stanford Bowman" userId="6ede3e4e1afbea80" providerId="LiveId" clId="{052E35F6-4754-4A66-87A7-4D3FFF48D7F8}" dt="2025-08-24T21:49:50.038" v="17" actId="27636"/>
          <ac:spMkLst>
            <pc:docMk/>
            <pc:sldMk cId="2995943321" sldId="294"/>
            <ac:spMk id="24" creationId="{73CA73ED-E258-491C-A8C5-3B7FA0697A1D}"/>
          </ac:spMkLst>
        </pc:spChg>
      </pc:sldChg>
      <pc:sldChg chg="addSp modSp mod modNotes modNotesTx">
        <pc:chgData name="Stanford Bowman" userId="6ede3e4e1afbea80" providerId="LiveId" clId="{052E35F6-4754-4A66-87A7-4D3FFF48D7F8}" dt="2025-08-24T22:09:05.555" v="203" actId="1076"/>
        <pc:sldMkLst>
          <pc:docMk/>
          <pc:sldMk cId="321731928" sldId="327"/>
        </pc:sldMkLst>
        <pc:spChg chg="add mod">
          <ac:chgData name="Stanford Bowman" userId="6ede3e4e1afbea80" providerId="LiveId" clId="{052E35F6-4754-4A66-87A7-4D3FFF48D7F8}" dt="2025-08-24T22:05:55.254" v="186"/>
          <ac:spMkLst>
            <pc:docMk/>
            <pc:sldMk cId="321731928" sldId="327"/>
            <ac:spMk id="2" creationId="{C4A6E663-5458-DA66-F300-2C886ADC9CD8}"/>
          </ac:spMkLst>
        </pc:spChg>
        <pc:spChg chg="mod">
          <ac:chgData name="Stanford Bowman" userId="6ede3e4e1afbea80" providerId="LiveId" clId="{052E35F6-4754-4A66-87A7-4D3FFF48D7F8}" dt="2025-08-24T22:05:55.254" v="186"/>
          <ac:spMkLst>
            <pc:docMk/>
            <pc:sldMk cId="321731928" sldId="327"/>
            <ac:spMk id="3" creationId="{1D6F9F92-3D92-9749-CBCF-349DEF2D7BE9}"/>
          </ac:spMkLst>
        </pc:spChg>
        <pc:spChg chg="mod">
          <ac:chgData name="Stanford Bowman" userId="6ede3e4e1afbea80" providerId="LiveId" clId="{052E35F6-4754-4A66-87A7-4D3FFF48D7F8}" dt="2025-08-24T22:03:35.129" v="167"/>
          <ac:spMkLst>
            <pc:docMk/>
            <pc:sldMk cId="321731928" sldId="327"/>
            <ac:spMk id="4" creationId="{1237E314-F0F1-B8D9-C3C9-4ED5D225BDED}"/>
          </ac:spMkLst>
        </pc:spChg>
        <pc:spChg chg="mod">
          <ac:chgData name="Stanford Bowman" userId="6ede3e4e1afbea80" providerId="LiveId" clId="{052E35F6-4754-4A66-87A7-4D3FFF48D7F8}" dt="2025-08-24T22:05:55.254" v="186"/>
          <ac:spMkLst>
            <pc:docMk/>
            <pc:sldMk cId="321731928" sldId="327"/>
            <ac:spMk id="7" creationId="{0A0AD696-D4C6-168D-10F8-707BA49E17A0}"/>
          </ac:spMkLst>
        </pc:spChg>
        <pc:spChg chg="mod">
          <ac:chgData name="Stanford Bowman" userId="6ede3e4e1afbea80" providerId="LiveId" clId="{052E35F6-4754-4A66-87A7-4D3FFF48D7F8}" dt="2025-08-24T22:08:21.204" v="199" actId="207"/>
          <ac:spMkLst>
            <pc:docMk/>
            <pc:sldMk cId="321731928" sldId="327"/>
            <ac:spMk id="8" creationId="{A9BEC875-C861-8209-4917-93A5B0A99573}"/>
          </ac:spMkLst>
        </pc:spChg>
        <pc:spChg chg="mod">
          <ac:chgData name="Stanford Bowman" userId="6ede3e4e1afbea80" providerId="LiveId" clId="{052E35F6-4754-4A66-87A7-4D3FFF48D7F8}" dt="2025-08-24T22:04:55.021" v="179" actId="1036"/>
          <ac:spMkLst>
            <pc:docMk/>
            <pc:sldMk cId="321731928" sldId="327"/>
            <ac:spMk id="14" creationId="{E2F6E14A-D5BE-4775-8F80-D55EF2724E0B}"/>
          </ac:spMkLst>
        </pc:spChg>
        <pc:spChg chg="mod">
          <ac:chgData name="Stanford Bowman" userId="6ede3e4e1afbea80" providerId="LiveId" clId="{052E35F6-4754-4A66-87A7-4D3FFF48D7F8}" dt="2025-08-24T22:09:05.555" v="203" actId="1076"/>
          <ac:spMkLst>
            <pc:docMk/>
            <pc:sldMk cId="321731928" sldId="327"/>
            <ac:spMk id="17" creationId="{6F5EEDA2-7AE0-43EF-AF75-D8672D8B6481}"/>
          </ac:spMkLst>
        </pc:spChg>
        <pc:spChg chg="mod">
          <ac:chgData name="Stanford Bowman" userId="6ede3e4e1afbea80" providerId="LiveId" clId="{052E35F6-4754-4A66-87A7-4D3FFF48D7F8}" dt="2025-08-24T21:50:25.241" v="29" actId="403"/>
          <ac:spMkLst>
            <pc:docMk/>
            <pc:sldMk cId="321731928" sldId="327"/>
            <ac:spMk id="21" creationId="{1E7CC980-62F4-44F2-A590-6EE022FD46AA}"/>
          </ac:spMkLst>
        </pc:spChg>
        <pc:spChg chg="mod">
          <ac:chgData name="Stanford Bowman" userId="6ede3e4e1afbea80" providerId="LiveId" clId="{052E35F6-4754-4A66-87A7-4D3FFF48D7F8}" dt="2025-08-24T22:05:12.865" v="182" actId="1076"/>
          <ac:spMkLst>
            <pc:docMk/>
            <pc:sldMk cId="321731928" sldId="327"/>
            <ac:spMk id="23" creationId="{053F7D8E-C164-4279-B3C8-C0ABBD107279}"/>
          </ac:spMkLst>
        </pc:spChg>
        <pc:picChg chg="mod">
          <ac:chgData name="Stanford Bowman" userId="6ede3e4e1afbea80" providerId="LiveId" clId="{052E35F6-4754-4A66-87A7-4D3FFF48D7F8}" dt="2025-08-24T22:09:02.138" v="202" actId="14100"/>
          <ac:picMkLst>
            <pc:docMk/>
            <pc:sldMk cId="321731928" sldId="327"/>
            <ac:picMk id="5" creationId="{C519CFC2-260E-EC32-CBEE-E0AD2820F039}"/>
          </ac:picMkLst>
        </pc:picChg>
      </pc:sldChg>
      <pc:sldChg chg="addSp delSp modSp mod modNotes modNotesTx">
        <pc:chgData name="Stanford Bowman" userId="6ede3e4e1afbea80" providerId="LiveId" clId="{052E35F6-4754-4A66-87A7-4D3FFF48D7F8}" dt="2025-08-24T22:26:27.881" v="300" actId="20577"/>
        <pc:sldMkLst>
          <pc:docMk/>
          <pc:sldMk cId="3814557248" sldId="404"/>
        </pc:sldMkLst>
        <pc:spChg chg="mod">
          <ac:chgData name="Stanford Bowman" userId="6ede3e4e1afbea80" providerId="LiveId" clId="{052E35F6-4754-4A66-87A7-4D3FFF48D7F8}" dt="2025-08-24T22:19:22.571" v="263" actId="207"/>
          <ac:spMkLst>
            <pc:docMk/>
            <pc:sldMk cId="3814557248" sldId="404"/>
            <ac:spMk id="5" creationId="{17E78A5F-0433-D952-E0D4-8780AF7DF580}"/>
          </ac:spMkLst>
        </pc:spChg>
        <pc:spChg chg="mod">
          <ac:chgData name="Stanford Bowman" userId="6ede3e4e1afbea80" providerId="LiveId" clId="{052E35F6-4754-4A66-87A7-4D3FFF48D7F8}" dt="2025-08-24T21:49:50.004" v="2" actId="27636"/>
          <ac:spMkLst>
            <pc:docMk/>
            <pc:sldMk cId="3814557248" sldId="404"/>
            <ac:spMk id="12" creationId="{D93870BC-C5CA-47EE-8F74-B7B8F5FDFB1B}"/>
          </ac:spMkLst>
        </pc:spChg>
        <pc:grpChg chg="mod">
          <ac:chgData name="Stanford Bowman" userId="6ede3e4e1afbea80" providerId="LiveId" clId="{052E35F6-4754-4A66-87A7-4D3FFF48D7F8}" dt="2025-08-24T22:13:31.383" v="223" actId="1076"/>
          <ac:grpSpMkLst>
            <pc:docMk/>
            <pc:sldMk cId="3814557248" sldId="404"/>
            <ac:grpSpMk id="3" creationId="{B5D34C4D-8D6A-A60D-1FE5-3468DDC47B3C}"/>
          </ac:grpSpMkLst>
        </pc:grpChg>
        <pc:graphicFrameChg chg="add mod">
          <ac:chgData name="Stanford Bowman" userId="6ede3e4e1afbea80" providerId="LiveId" clId="{052E35F6-4754-4A66-87A7-4D3FFF48D7F8}" dt="2025-08-24T22:20:14.397" v="272"/>
          <ac:graphicFrameMkLst>
            <pc:docMk/>
            <pc:sldMk cId="3814557248" sldId="404"/>
            <ac:graphicFrameMk id="9" creationId="{EFC19060-96BC-7E98-56E4-A06D4ADBEA94}"/>
          </ac:graphicFrameMkLst>
        </pc:graphicFrameChg>
        <pc:picChg chg="mod ord">
          <ac:chgData name="Stanford Bowman" userId="6ede3e4e1afbea80" providerId="LiveId" clId="{052E35F6-4754-4A66-87A7-4D3FFF48D7F8}" dt="2025-08-24T22:22:58.235" v="289" actId="167"/>
          <ac:picMkLst>
            <pc:docMk/>
            <pc:sldMk cId="3814557248" sldId="404"/>
            <ac:picMk id="6" creationId="{E98F3B54-87B7-5992-E12B-C91D3368F326}"/>
          </ac:picMkLst>
        </pc:picChg>
      </pc:sldChg>
      <pc:sldChg chg="modSp mod modNotes modNotesTx">
        <pc:chgData name="Stanford Bowman" userId="6ede3e4e1afbea80" providerId="LiveId" clId="{052E35F6-4754-4A66-87A7-4D3FFF48D7F8}" dt="2025-08-26T22:56:34.478" v="368" actId="27636"/>
        <pc:sldMkLst>
          <pc:docMk/>
          <pc:sldMk cId="2195009415" sldId="419"/>
        </pc:sldMkLst>
        <pc:spChg chg="mod">
          <ac:chgData name="Stanford Bowman" userId="6ede3e4e1afbea80" providerId="LiveId" clId="{052E35F6-4754-4A66-87A7-4D3FFF48D7F8}" dt="2025-08-24T21:49:50.021" v="8" actId="27636"/>
          <ac:spMkLst>
            <pc:docMk/>
            <pc:sldMk cId="2195009415" sldId="419"/>
            <ac:spMk id="13" creationId="{0DA8F655-500F-45D9-B966-5ED1F772BDED}"/>
          </ac:spMkLst>
        </pc:spChg>
      </pc:sldChg>
      <pc:sldChg chg="addSp delSp modSp mod modNotes modNotesTx">
        <pc:chgData name="Stanford Bowman" userId="6ede3e4e1afbea80" providerId="LiveId" clId="{052E35F6-4754-4A66-87A7-4D3FFF48D7F8}" dt="2025-08-26T22:52:58.787" v="346" actId="15"/>
        <pc:sldMkLst>
          <pc:docMk/>
          <pc:sldMk cId="3721166068" sldId="425"/>
        </pc:sldMkLst>
        <pc:spChg chg="mod">
          <ac:chgData name="Stanford Bowman" userId="6ede3e4e1afbea80" providerId="LiveId" clId="{052E35F6-4754-4A66-87A7-4D3FFF48D7F8}" dt="2025-08-24T22:12:46.525" v="220" actId="207"/>
          <ac:spMkLst>
            <pc:docMk/>
            <pc:sldMk cId="3721166068" sldId="425"/>
            <ac:spMk id="4" creationId="{B0C11A89-71D8-65E7-5FBA-F08ED3B7A2D9}"/>
          </ac:spMkLst>
        </pc:spChg>
        <pc:spChg chg="mod">
          <ac:chgData name="Stanford Bowman" userId="6ede3e4e1afbea80" providerId="LiveId" clId="{052E35F6-4754-4A66-87A7-4D3FFF48D7F8}" dt="2025-08-24T22:12:37.382" v="219" actId="14100"/>
          <ac:spMkLst>
            <pc:docMk/>
            <pc:sldMk cId="3721166068" sldId="425"/>
            <ac:spMk id="10" creationId="{6344DD0E-AB4B-42C7-BCE3-B593E003D2C6}"/>
          </ac:spMkLst>
        </pc:spChg>
        <pc:spChg chg="mod">
          <ac:chgData name="Stanford Bowman" userId="6ede3e4e1afbea80" providerId="LiveId" clId="{052E35F6-4754-4A66-87A7-4D3FFF48D7F8}" dt="2025-08-24T21:49:49.988" v="1" actId="27636"/>
          <ac:spMkLst>
            <pc:docMk/>
            <pc:sldMk cId="3721166068" sldId="425"/>
            <ac:spMk id="12" creationId="{B21C7C5B-2B1B-4D06-8428-E64C76F68B41}"/>
          </ac:spMkLst>
        </pc:spChg>
        <pc:picChg chg="mod">
          <ac:chgData name="Stanford Bowman" userId="6ede3e4e1afbea80" providerId="LiveId" clId="{052E35F6-4754-4A66-87A7-4D3FFF48D7F8}" dt="2025-08-24T22:10:15.402" v="207"/>
          <ac:picMkLst>
            <pc:docMk/>
            <pc:sldMk cId="3721166068" sldId="425"/>
            <ac:picMk id="2" creationId="{EA1A0FCE-1321-E088-39FA-828BD86AD14C}"/>
          </ac:picMkLst>
        </pc:picChg>
      </pc:sldChg>
      <pc:sldChg chg="modSp mod modNotes modNotesTx">
        <pc:chgData name="Stanford Bowman" userId="6ede3e4e1afbea80" providerId="LiveId" clId="{052E35F6-4754-4A66-87A7-4D3FFF48D7F8}" dt="2025-08-26T22:54:25.168" v="358" actId="15"/>
        <pc:sldMkLst>
          <pc:docMk/>
          <pc:sldMk cId="2218497232" sldId="433"/>
        </pc:sldMkLst>
        <pc:spChg chg="mod">
          <ac:chgData name="Stanford Bowman" userId="6ede3e4e1afbea80" providerId="LiveId" clId="{052E35F6-4754-4A66-87A7-4D3FFF48D7F8}" dt="2025-08-24T21:49:50.018" v="7" actId="27636"/>
          <ac:spMkLst>
            <pc:docMk/>
            <pc:sldMk cId="2218497232" sldId="433"/>
            <ac:spMk id="13" creationId="{EF2794D5-5751-4E32-A782-6D6C95906AC2}"/>
          </ac:spMkLst>
        </pc:spChg>
      </pc:sldChg>
      <pc:sldChg chg="modSp mod">
        <pc:chgData name="Stanford Bowman" userId="6ede3e4e1afbea80" providerId="LiveId" clId="{052E35F6-4754-4A66-87A7-4D3FFF48D7F8}" dt="2025-08-24T21:49:50.038" v="13" actId="27636"/>
        <pc:sldMkLst>
          <pc:docMk/>
          <pc:sldMk cId="3724803517" sldId="434"/>
        </pc:sldMkLst>
      </pc:sldChg>
      <pc:sldChg chg="modSp mod modNotes modNotesTx">
        <pc:chgData name="Stanford Bowman" userId="6ede3e4e1afbea80" providerId="LiveId" clId="{052E35F6-4754-4A66-87A7-4D3FFF48D7F8}" dt="2025-08-26T22:57:13.293" v="371" actId="27636"/>
        <pc:sldMkLst>
          <pc:docMk/>
          <pc:sldMk cId="331854393" sldId="444"/>
        </pc:sldMkLst>
        <pc:spChg chg="mod">
          <ac:chgData name="Stanford Bowman" userId="6ede3e4e1afbea80" providerId="LiveId" clId="{052E35F6-4754-4A66-87A7-4D3FFF48D7F8}" dt="2025-08-24T21:49:50.021" v="11" actId="27636"/>
          <ac:spMkLst>
            <pc:docMk/>
            <pc:sldMk cId="331854393" sldId="444"/>
            <ac:spMk id="16" creationId="{9EF01ABC-2F6B-4884-8F1F-834AD9C31105}"/>
          </ac:spMkLst>
        </pc:spChg>
      </pc:sldChg>
      <pc:sldChg chg="addSp modSp mod modNotes modNotesTx">
        <pc:chgData name="Stanford Bowman" userId="6ede3e4e1afbea80" providerId="LiveId" clId="{052E35F6-4754-4A66-87A7-4D3FFF48D7F8}" dt="2025-08-26T22:53:14.531" v="348" actId="15"/>
        <pc:sldMkLst>
          <pc:docMk/>
          <pc:sldMk cId="4220308733" sldId="446"/>
        </pc:sldMkLst>
        <pc:spChg chg="mod">
          <ac:chgData name="Stanford Bowman" userId="6ede3e4e1afbea80" providerId="LiveId" clId="{052E35F6-4754-4A66-87A7-4D3FFF48D7F8}" dt="2025-08-24T22:32:34.198" v="333" actId="12"/>
          <ac:spMkLst>
            <pc:docMk/>
            <pc:sldMk cId="4220308733" sldId="446"/>
            <ac:spMk id="5" creationId="{A13DE7FC-F7CA-074C-DCB4-9DC0AB33048D}"/>
          </ac:spMkLst>
        </pc:spChg>
        <pc:spChg chg="add mod ord">
          <ac:chgData name="Stanford Bowman" userId="6ede3e4e1afbea80" providerId="LiveId" clId="{052E35F6-4754-4A66-87A7-4D3FFF48D7F8}" dt="2025-08-24T22:34:02.323" v="339" actId="167"/>
          <ac:spMkLst>
            <pc:docMk/>
            <pc:sldMk cId="4220308733" sldId="446"/>
            <ac:spMk id="8" creationId="{033B018C-6FFB-AF28-329C-01A8A9082198}"/>
          </ac:spMkLst>
        </pc:spChg>
        <pc:spChg chg="mod">
          <ac:chgData name="Stanford Bowman" userId="6ede3e4e1afbea80" providerId="LiveId" clId="{052E35F6-4754-4A66-87A7-4D3FFF48D7F8}" dt="2025-08-24T21:49:50.004" v="3" actId="27636"/>
          <ac:spMkLst>
            <pc:docMk/>
            <pc:sldMk cId="4220308733" sldId="446"/>
            <ac:spMk id="12" creationId="{6024E2BC-F4C6-411A-8C81-820D8D0ACF9C}"/>
          </ac:spMkLst>
        </pc:spChg>
        <pc:graphicFrameChg chg="mod">
          <ac:chgData name="Stanford Bowman" userId="6ede3e4e1afbea80" providerId="LiveId" clId="{052E35F6-4754-4A66-87A7-4D3FFF48D7F8}" dt="2025-08-24T22:31:51.238" v="327" actId="1076"/>
          <ac:graphicFrameMkLst>
            <pc:docMk/>
            <pc:sldMk cId="4220308733" sldId="446"/>
            <ac:graphicFrameMk id="2" creationId="{A53E5D8C-BC16-4ECE-AA13-3BFEECFAF18C}"/>
          </ac:graphicFrameMkLst>
        </pc:graphicFrameChg>
        <pc:picChg chg="mod">
          <ac:chgData name="Stanford Bowman" userId="6ede3e4e1afbea80" providerId="LiveId" clId="{052E35F6-4754-4A66-87A7-4D3FFF48D7F8}" dt="2025-08-24T22:33:32.324" v="336" actId="29295"/>
          <ac:picMkLst>
            <pc:docMk/>
            <pc:sldMk cId="4220308733" sldId="446"/>
            <ac:picMk id="6" creationId="{5937A4BC-A2D8-DB54-D00B-1B6D32818542}"/>
          </ac:picMkLst>
        </pc:picChg>
      </pc:sldChg>
      <pc:sldChg chg="modSp mod modNotes modNotesTx">
        <pc:chgData name="Stanford Bowman" userId="6ede3e4e1afbea80" providerId="LiveId" clId="{052E35F6-4754-4A66-87A7-4D3FFF48D7F8}" dt="2025-08-26T22:59:04.788" v="373" actId="15"/>
        <pc:sldMkLst>
          <pc:docMk/>
          <pc:sldMk cId="2742040889" sldId="450"/>
        </pc:sldMkLst>
        <pc:spChg chg="mod">
          <ac:chgData name="Stanford Bowman" userId="6ede3e4e1afbea80" providerId="LiveId" clId="{052E35F6-4754-4A66-87A7-4D3FFF48D7F8}" dt="2025-08-24T21:49:50.038" v="14" actId="27636"/>
          <ac:spMkLst>
            <pc:docMk/>
            <pc:sldMk cId="2742040889" sldId="450"/>
            <ac:spMk id="13" creationId="{8E55FFA8-B4BF-449D-A0AE-3D76960DE54B}"/>
          </ac:spMkLst>
        </pc:spChg>
      </pc:sldChg>
      <pc:sldChg chg="modSp mod modNotes modNotesTx">
        <pc:chgData name="Stanford Bowman" userId="6ede3e4e1afbea80" providerId="LiveId" clId="{052E35F6-4754-4A66-87A7-4D3FFF48D7F8}" dt="2025-08-26T22:54:01.699" v="354" actId="15"/>
        <pc:sldMkLst>
          <pc:docMk/>
          <pc:sldMk cId="1865061493" sldId="457"/>
        </pc:sldMkLst>
        <pc:spChg chg="mod">
          <ac:chgData name="Stanford Bowman" userId="6ede3e4e1afbea80" providerId="LiveId" clId="{052E35F6-4754-4A66-87A7-4D3FFF48D7F8}" dt="2025-08-24T21:49:50.004" v="4" actId="27636"/>
          <ac:spMkLst>
            <pc:docMk/>
            <pc:sldMk cId="1865061493" sldId="457"/>
            <ac:spMk id="12" creationId="{D93870BC-C5CA-47EE-8F74-B7B8F5FDFB1B}"/>
          </ac:spMkLst>
        </pc:spChg>
      </pc:sldChg>
      <pc:sldChg chg="modSp mod modNotes modNotesTx">
        <pc:chgData name="Stanford Bowman" userId="6ede3e4e1afbea80" providerId="LiveId" clId="{052E35F6-4754-4A66-87A7-4D3FFF48D7F8}" dt="2025-08-26T22:53:26.144" v="350" actId="15"/>
        <pc:sldMkLst>
          <pc:docMk/>
          <pc:sldMk cId="1886647092" sldId="458"/>
        </pc:sldMkLst>
        <pc:spChg chg="mod">
          <ac:chgData name="Stanford Bowman" userId="6ede3e4e1afbea80" providerId="LiveId" clId="{052E35F6-4754-4A66-87A7-4D3FFF48D7F8}" dt="2025-08-24T21:49:50.004" v="5" actId="27636"/>
          <ac:spMkLst>
            <pc:docMk/>
            <pc:sldMk cId="1886647092" sldId="458"/>
            <ac:spMk id="12" creationId="{6024E2BC-F4C6-411A-8C81-820D8D0ACF9C}"/>
          </ac:spMkLst>
        </pc:spChg>
      </pc:sldChg>
      <pc:sldChg chg="modSp mod modNotes modNotesTx">
        <pc:chgData name="Stanford Bowman" userId="6ede3e4e1afbea80" providerId="LiveId" clId="{052E35F6-4754-4A66-87A7-4D3FFF48D7F8}" dt="2025-08-26T22:54:14.924" v="356" actId="15"/>
        <pc:sldMkLst>
          <pc:docMk/>
          <pc:sldMk cId="3430688428" sldId="459"/>
        </pc:sldMkLst>
        <pc:spChg chg="mod">
          <ac:chgData name="Stanford Bowman" userId="6ede3e4e1afbea80" providerId="LiveId" clId="{052E35F6-4754-4A66-87A7-4D3FFF48D7F8}" dt="2025-08-24T21:49:50.004" v="6" actId="27636"/>
          <ac:spMkLst>
            <pc:docMk/>
            <pc:sldMk cId="3430688428" sldId="459"/>
            <ac:spMk id="12" creationId="{6024E2BC-F4C6-411A-8C81-820D8D0ACF9C}"/>
          </ac:spMkLst>
        </pc:spChg>
      </pc:sldChg>
      <pc:sldChg chg="addSp delSp modSp mod modNotes modNotesTx">
        <pc:chgData name="Stanford Bowman" userId="6ede3e4e1afbea80" providerId="LiveId" clId="{052E35F6-4754-4A66-87A7-4D3FFF48D7F8}" dt="2025-08-26T23:16:46.962" v="388" actId="478"/>
        <pc:sldMkLst>
          <pc:docMk/>
          <pc:sldMk cId="302993889" sldId="463"/>
        </pc:sldMkLst>
        <pc:spChg chg="mod">
          <ac:chgData name="Stanford Bowman" userId="6ede3e4e1afbea80" providerId="LiveId" clId="{052E35F6-4754-4A66-87A7-4D3FFF48D7F8}" dt="2025-08-24T21:49:50.038" v="16" actId="27636"/>
          <ac:spMkLst>
            <pc:docMk/>
            <pc:sldMk cId="302993889" sldId="463"/>
            <ac:spMk id="14" creationId="{FC29ED3B-9312-47B7-9399-A0BD78C4D27D}"/>
          </ac:spMkLst>
        </pc:spChg>
        <pc:picChg chg="add del mod">
          <ac:chgData name="Stanford Bowman" userId="6ede3e4e1afbea80" providerId="LiveId" clId="{052E35F6-4754-4A66-87A7-4D3FFF48D7F8}" dt="2025-08-26T23:16:46.962" v="388" actId="478"/>
          <ac:picMkLst>
            <pc:docMk/>
            <pc:sldMk cId="302993889" sldId="463"/>
            <ac:picMk id="7" creationId="{FDE91151-00A0-4E75-5729-21BD542BA75A}"/>
          </ac:picMkLst>
        </pc:picChg>
      </pc:sldChg>
      <pc:sldChg chg="addSp delSp modSp mod setBg">
        <pc:chgData name="Stanford Bowman" userId="6ede3e4e1afbea80" providerId="LiveId" clId="{052E35F6-4754-4A66-87A7-4D3FFF48D7F8}" dt="2025-08-24T21:55:29.993" v="126" actId="14100"/>
        <pc:sldMkLst>
          <pc:docMk/>
          <pc:sldMk cId="3830552976" sldId="468"/>
        </pc:sldMkLst>
        <pc:spChg chg="add mod">
          <ac:chgData name="Stanford Bowman" userId="6ede3e4e1afbea80" providerId="LiveId" clId="{052E35F6-4754-4A66-87A7-4D3FFF48D7F8}" dt="2025-08-24T21:53:07.430" v="50"/>
          <ac:spMkLst>
            <pc:docMk/>
            <pc:sldMk cId="3830552976" sldId="468"/>
            <ac:spMk id="6" creationId="{228774BB-4D72-DFC1-1625-DCB695302D04}"/>
          </ac:spMkLst>
        </pc:spChg>
        <pc:spChg chg="mod ord">
          <ac:chgData name="Stanford Bowman" userId="6ede3e4e1afbea80" providerId="LiveId" clId="{052E35F6-4754-4A66-87A7-4D3FFF48D7F8}" dt="2025-08-24T21:54:58.797" v="72" actId="14100"/>
          <ac:spMkLst>
            <pc:docMk/>
            <pc:sldMk cId="3830552976" sldId="468"/>
            <ac:spMk id="11" creationId="{2422C4DE-710A-4CD6-8EDE-BEE65E1F6C2A}"/>
          </ac:spMkLst>
        </pc:spChg>
        <pc:picChg chg="add mod">
          <ac:chgData name="Stanford Bowman" userId="6ede3e4e1afbea80" providerId="LiveId" clId="{052E35F6-4754-4A66-87A7-4D3FFF48D7F8}" dt="2025-08-24T21:55:29.993" v="126" actId="14100"/>
          <ac:picMkLst>
            <pc:docMk/>
            <pc:sldMk cId="3830552976" sldId="468"/>
            <ac:picMk id="8" creationId="{77EB0391-F96B-7CB7-2359-DC663C802FED}"/>
          </ac:picMkLst>
        </pc:picChg>
        <pc:cxnChg chg="add">
          <ac:chgData name="Stanford Bowman" userId="6ede3e4e1afbea80" providerId="LiveId" clId="{052E35F6-4754-4A66-87A7-4D3FFF48D7F8}" dt="2025-08-24T21:52:21.099" v="44" actId="26606"/>
          <ac:cxnSpMkLst>
            <pc:docMk/>
            <pc:sldMk cId="3830552976" sldId="468"/>
            <ac:cxnSpMk id="16" creationId="{249EDD1B-F94D-B4E6-ACAA-566B9A26FDE3}"/>
          </ac:cxnSpMkLst>
        </pc:cxnChg>
      </pc:sldChg>
      <pc:sldChg chg="modSp mod setBg modNotesTx">
        <pc:chgData name="Stanford Bowman" userId="6ede3e4e1afbea80" providerId="LiveId" clId="{052E35F6-4754-4A66-87A7-4D3FFF48D7F8}" dt="2025-08-24T22:00:33.466" v="149" actId="1076"/>
        <pc:sldMkLst>
          <pc:docMk/>
          <pc:sldMk cId="3714743392" sldId="473"/>
        </pc:sldMkLst>
        <pc:spChg chg="mod">
          <ac:chgData name="Stanford Bowman" userId="6ede3e4e1afbea80" providerId="LiveId" clId="{052E35F6-4754-4A66-87A7-4D3FFF48D7F8}" dt="2025-08-24T21:59:13.971" v="135" actId="27636"/>
          <ac:spMkLst>
            <pc:docMk/>
            <pc:sldMk cId="3714743392" sldId="473"/>
            <ac:spMk id="3" creationId="{3F203E0C-5409-4111-B961-2DFC4FD04F1B}"/>
          </ac:spMkLst>
        </pc:spChg>
        <pc:spChg chg="mod">
          <ac:chgData name="Stanford Bowman" userId="6ede3e4e1afbea80" providerId="LiveId" clId="{052E35F6-4754-4A66-87A7-4D3FFF48D7F8}" dt="2025-08-24T22:00:33.466" v="149" actId="1076"/>
          <ac:spMkLst>
            <pc:docMk/>
            <pc:sldMk cId="3714743392" sldId="473"/>
            <ac:spMk id="4" creationId="{22F9A0CE-C3A0-52CD-EA8A-877F652D8458}"/>
          </ac:spMkLst>
        </pc:spChg>
        <pc:picChg chg="mod">
          <ac:chgData name="Stanford Bowman" userId="6ede3e4e1afbea80" providerId="LiveId" clId="{052E35F6-4754-4A66-87A7-4D3FFF48D7F8}" dt="2025-08-24T22:00:06.953" v="147" actId="1076"/>
          <ac:picMkLst>
            <pc:docMk/>
            <pc:sldMk cId="3714743392" sldId="473"/>
            <ac:picMk id="2" creationId="{C6B4621B-D1C0-1827-D4CE-3898FDB1EAEB}"/>
          </ac:picMkLst>
        </pc:picChg>
      </pc:sldChg>
      <pc:sldChg chg="modSp mod">
        <pc:chgData name="Stanford Bowman" userId="6ede3e4e1afbea80" providerId="LiveId" clId="{052E35F6-4754-4A66-87A7-4D3FFF48D7F8}" dt="2025-08-24T21:49:50.021" v="9" actId="27636"/>
        <pc:sldMkLst>
          <pc:docMk/>
          <pc:sldMk cId="545418366" sldId="474"/>
        </pc:sldMkLst>
      </pc:sldChg>
      <pc:sldChg chg="modSp mod">
        <pc:chgData name="Stanford Bowman" userId="6ede3e4e1afbea80" providerId="LiveId" clId="{052E35F6-4754-4A66-87A7-4D3FFF48D7F8}" dt="2025-08-24T21:49:50.021" v="10" actId="27636"/>
        <pc:sldMkLst>
          <pc:docMk/>
          <pc:sldMk cId="1800892560" sldId="475"/>
        </pc:sldMkLst>
      </pc:sldChg>
      <pc:sldChg chg="modSp mod">
        <pc:chgData name="Stanford Bowman" userId="6ede3e4e1afbea80" providerId="LiveId" clId="{052E35F6-4754-4A66-87A7-4D3FFF48D7F8}" dt="2025-08-24T21:49:50.034" v="12" actId="27636"/>
        <pc:sldMkLst>
          <pc:docMk/>
          <pc:sldMk cId="2437050093" sldId="476"/>
        </pc:sldMkLst>
      </pc:sldChg>
      <pc:sldChg chg="modSp mod">
        <pc:chgData name="Stanford Bowman" userId="6ede3e4e1afbea80" providerId="LiveId" clId="{052E35F6-4754-4A66-87A7-4D3FFF48D7F8}" dt="2025-08-24T21:49:50.038" v="15" actId="27636"/>
        <pc:sldMkLst>
          <pc:docMk/>
          <pc:sldMk cId="699461688" sldId="477"/>
        </pc:sldMkLst>
      </pc:sldChg>
      <pc:sldChg chg="modSp mod">
        <pc:chgData name="Stanford Bowman" userId="6ede3e4e1afbea80" providerId="LiveId" clId="{052E35F6-4754-4A66-87A7-4D3FFF48D7F8}" dt="2025-08-24T21:49:50.038" v="18" actId="27636"/>
        <pc:sldMkLst>
          <pc:docMk/>
          <pc:sldMk cId="1166987723" sldId="479"/>
        </pc:sldMkLst>
      </pc:sldChg>
      <pc:sldChg chg="addSp delSp modSp add mod modNotes modNotesTx">
        <pc:chgData name="Stanford Bowman" userId="6ede3e4e1afbea80" providerId="LiveId" clId="{052E35F6-4754-4A66-87A7-4D3FFF48D7F8}" dt="2025-08-24T22:26:49.374" v="303" actId="6549"/>
        <pc:sldMkLst>
          <pc:docMk/>
          <pc:sldMk cId="3978781364" sldId="480"/>
        </pc:sldMkLst>
        <pc:spChg chg="mod">
          <ac:chgData name="Stanford Bowman" userId="6ede3e4e1afbea80" providerId="LiveId" clId="{052E35F6-4754-4A66-87A7-4D3FFF48D7F8}" dt="2025-08-24T22:19:44.120" v="267" actId="14100"/>
          <ac:spMkLst>
            <pc:docMk/>
            <pc:sldMk cId="3978781364" sldId="480"/>
            <ac:spMk id="5" creationId="{EC09A2BB-E496-50B0-CE71-CA0FB756C1A6}"/>
          </ac:spMkLst>
        </pc:spChg>
        <pc:graphicFrameChg chg="add mod">
          <ac:chgData name="Stanford Bowman" userId="6ede3e4e1afbea80" providerId="LiveId" clId="{052E35F6-4754-4A66-87A7-4D3FFF48D7F8}" dt="2025-08-24T22:20:04.480" v="270"/>
          <ac:graphicFrameMkLst>
            <pc:docMk/>
            <pc:sldMk cId="3978781364" sldId="480"/>
            <ac:graphicFrameMk id="13" creationId="{B0A7EBA2-2C50-53D4-F13B-8DF414B415F0}"/>
          </ac:graphicFrameMkLst>
        </pc:graphicFrameChg>
        <pc:picChg chg="ord">
          <ac:chgData name="Stanford Bowman" userId="6ede3e4e1afbea80" providerId="LiveId" clId="{052E35F6-4754-4A66-87A7-4D3FFF48D7F8}" dt="2025-08-24T22:22:48.910" v="288" actId="167"/>
          <ac:picMkLst>
            <pc:docMk/>
            <pc:sldMk cId="3978781364" sldId="480"/>
            <ac:picMk id="6" creationId="{9AD3F29E-31E2-D0C3-192E-1478E8B73B1F}"/>
          </ac:picMkLst>
        </pc:picChg>
      </pc:sldChg>
      <pc:sldChg chg="modSp add mod modNotes modNotesTx">
        <pc:chgData name="Stanford Bowman" userId="6ede3e4e1afbea80" providerId="LiveId" clId="{052E35F6-4754-4A66-87A7-4D3FFF48D7F8}" dt="2025-08-26T22:49:45.452" v="344" actId="20577"/>
        <pc:sldMkLst>
          <pc:docMk/>
          <pc:sldMk cId="1576357938" sldId="481"/>
        </pc:sldMkLst>
        <pc:spChg chg="mod">
          <ac:chgData name="Stanford Bowman" userId="6ede3e4e1afbea80" providerId="LiveId" clId="{052E35F6-4754-4A66-87A7-4D3FFF48D7F8}" dt="2025-08-24T22:21:53.094" v="283"/>
          <ac:spMkLst>
            <pc:docMk/>
            <pc:sldMk cId="1576357938" sldId="481"/>
            <ac:spMk id="5" creationId="{9801C8F5-4CCF-7498-2C00-C36CADD21F92}"/>
          </ac:spMkLst>
        </pc:spChg>
        <pc:spChg chg="ord">
          <ac:chgData name="Stanford Bowman" userId="6ede3e4e1afbea80" providerId="LiveId" clId="{052E35F6-4754-4A66-87A7-4D3FFF48D7F8}" dt="2025-08-24T22:22:20.226" v="286" actId="170"/>
          <ac:spMkLst>
            <pc:docMk/>
            <pc:sldMk cId="1576357938" sldId="481"/>
            <ac:spMk id="8" creationId="{A3B4BD41-6440-7955-92BB-254E44FC4BCD}"/>
          </ac:spMkLst>
        </pc:spChg>
        <pc:grpChg chg="ord">
          <ac:chgData name="Stanford Bowman" userId="6ede3e4e1afbea80" providerId="LiveId" clId="{052E35F6-4754-4A66-87A7-4D3FFF48D7F8}" dt="2025-08-24T22:22:20.226" v="286" actId="170"/>
          <ac:grpSpMkLst>
            <pc:docMk/>
            <pc:sldMk cId="1576357938" sldId="481"/>
            <ac:grpSpMk id="3" creationId="{82B7E34C-82A8-18DF-D2B8-E2A7F2FF38BD}"/>
          </ac:grpSpMkLst>
        </pc:grpChg>
        <pc:graphicFrameChg chg="mod ord">
          <ac:chgData name="Stanford Bowman" userId="6ede3e4e1afbea80" providerId="LiveId" clId="{052E35F6-4754-4A66-87A7-4D3FFF48D7F8}" dt="2025-08-24T22:21:35.559" v="280" actId="167"/>
          <ac:graphicFrameMkLst>
            <pc:docMk/>
            <pc:sldMk cId="1576357938" sldId="481"/>
            <ac:graphicFrameMk id="13" creationId="{D75BF414-41FF-7CA4-A18C-EF98026B7286}"/>
          </ac:graphicFrameMkLst>
        </pc:graphicFrameChg>
        <pc:picChg chg="ord">
          <ac:chgData name="Stanford Bowman" userId="6ede3e4e1afbea80" providerId="LiveId" clId="{052E35F6-4754-4A66-87A7-4D3FFF48D7F8}" dt="2025-08-24T22:22:39.922" v="287" actId="167"/>
          <ac:picMkLst>
            <pc:docMk/>
            <pc:sldMk cId="1576357938" sldId="481"/>
            <ac:picMk id="6" creationId="{A3CBF2A6-2CBF-54C9-5DE8-61421B0CCB36}"/>
          </ac:picMkLst>
        </pc:picChg>
      </pc:sldChg>
      <pc:sldChg chg="modSp add mod modNotes modNotesTx">
        <pc:chgData name="Stanford Bowman" userId="6ede3e4e1afbea80" providerId="LiveId" clId="{052E35F6-4754-4A66-87A7-4D3FFF48D7F8}" dt="2025-08-24T22:31:10.347" v="322" actId="27636"/>
        <pc:sldMkLst>
          <pc:docMk/>
          <pc:sldMk cId="1088039324" sldId="482"/>
        </pc:sldMkLst>
        <pc:spChg chg="mod">
          <ac:chgData name="Stanford Bowman" userId="6ede3e4e1afbea80" providerId="LiveId" clId="{052E35F6-4754-4A66-87A7-4D3FFF48D7F8}" dt="2025-08-24T22:28:44.530" v="311"/>
          <ac:spMkLst>
            <pc:docMk/>
            <pc:sldMk cId="1088039324" sldId="482"/>
            <ac:spMk id="5" creationId="{863FBD1E-94B4-2325-0CF5-4609B19CE5B1}"/>
          </ac:spMkLst>
        </pc:spChg>
        <pc:grpChg chg="ord">
          <ac:chgData name="Stanford Bowman" userId="6ede3e4e1afbea80" providerId="LiveId" clId="{052E35F6-4754-4A66-87A7-4D3FFF48D7F8}" dt="2025-08-24T22:30:25.475" v="320" actId="166"/>
          <ac:grpSpMkLst>
            <pc:docMk/>
            <pc:sldMk cId="1088039324" sldId="482"/>
            <ac:grpSpMk id="3" creationId="{F55EE0EE-361B-3216-41B4-68D9DECDC5D8}"/>
          </ac:grpSpMkLst>
        </pc:grpChg>
        <pc:graphicFrameChg chg="ord">
          <ac:chgData name="Stanford Bowman" userId="6ede3e4e1afbea80" providerId="LiveId" clId="{052E35F6-4754-4A66-87A7-4D3FFF48D7F8}" dt="2025-08-24T22:30:25.475" v="320" actId="166"/>
          <ac:graphicFrameMkLst>
            <pc:docMk/>
            <pc:sldMk cId="1088039324" sldId="482"/>
            <ac:graphicFrameMk id="13" creationId="{0058B52F-431C-F2BB-9433-25042FDE53A9}"/>
          </ac:graphicFrameMkLst>
        </pc:graphicFrameChg>
        <pc:picChg chg="mod ord">
          <ac:chgData name="Stanford Bowman" userId="6ede3e4e1afbea80" providerId="LiveId" clId="{052E35F6-4754-4A66-87A7-4D3FFF48D7F8}" dt="2025-08-24T22:29:24.159" v="316" actId="167"/>
          <ac:picMkLst>
            <pc:docMk/>
            <pc:sldMk cId="1088039324" sldId="482"/>
            <ac:picMk id="6" creationId="{9DBB507A-E3C9-A6AF-A705-C73EDF594183}"/>
          </ac:picMkLst>
        </pc:picChg>
      </pc:sldChg>
      <pc:sldChg chg="modNotes modNotesTx">
        <pc:chgData name="Stanford Bowman" userId="6ede3e4e1afbea80" providerId="LiveId" clId="{052E35F6-4754-4A66-87A7-4D3FFF48D7F8}" dt="2025-08-26T22:56:11.802" v="366" actId="15"/>
        <pc:sldMkLst>
          <pc:docMk/>
          <pc:sldMk cId="3024193231" sldId="483"/>
        </pc:sldMkLst>
      </pc:sldChg>
      <pc:sldChg chg="addSp delSp modSp mod">
        <pc:chgData name="Stanford Bowman" userId="6ede3e4e1afbea80" providerId="LiveId" clId="{052E35F6-4754-4A66-87A7-4D3FFF48D7F8}" dt="2025-08-26T23:16:40.511" v="387" actId="478"/>
        <pc:sldMkLst>
          <pc:docMk/>
          <pc:sldMk cId="1643837753" sldId="484"/>
        </pc:sldMkLst>
        <pc:picChg chg="add del mod">
          <ac:chgData name="Stanford Bowman" userId="6ede3e4e1afbea80" providerId="LiveId" clId="{052E35F6-4754-4A66-87A7-4D3FFF48D7F8}" dt="2025-08-26T23:16:40.511" v="387" actId="478"/>
          <ac:picMkLst>
            <pc:docMk/>
            <pc:sldMk cId="1643837753" sldId="484"/>
            <ac:picMk id="4" creationId="{8AD4836E-5350-B0B2-88CD-C591E219D9D1}"/>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2094018-FA4A-4018-A916-B4251AFD69B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4823AAB-7BD6-4945-9840-22CF33AD86F3}">
      <dgm:prSet custT="1"/>
      <dgm:spPr>
        <a:noFill/>
        <a:ln>
          <a:noFill/>
        </a:ln>
      </dgm:spPr>
      <dgm:t>
        <a:bodyPr/>
        <a:lstStyle/>
        <a:p>
          <a:pPr algn="l"/>
          <a:r>
            <a:rPr lang="en-US" sz="2400" b="1" dirty="0">
              <a:solidFill>
                <a:srgbClr val="002060"/>
              </a:solidFill>
              <a:effectLst>
                <a:outerShdw blurRad="38100" dist="38100" dir="2700000" algn="tl">
                  <a:srgbClr val="000000">
                    <a:alpha val="43137"/>
                  </a:srgbClr>
                </a:outerShdw>
              </a:effectLst>
              <a:latin typeface="Gotham Medium"/>
              <a:ea typeface="+mn-ea"/>
              <a:cs typeface="+mn-cs"/>
            </a:rPr>
            <a:t>In the first chapter of Peter’s letter, the apostle writes about the new believers’ redemption and regeneration. In the second chapter, he offers them practical instructions on how to mature in Christ, come together as a body, and shine brightly in the world . </a:t>
          </a:r>
          <a:endParaRPr lang="en-US" sz="2400" b="1" cap="small" baseline="0" dirty="0">
            <a:solidFill>
              <a:srgbClr val="002060"/>
            </a:solidFill>
            <a:effectLst>
              <a:outerShdw blurRad="38100" dist="38100" dir="2700000" algn="tl">
                <a:srgbClr val="000000">
                  <a:alpha val="43137"/>
                </a:srgbClr>
              </a:outerShdw>
            </a:effectLst>
            <a:latin typeface="Gotham Medium"/>
          </a:endParaRPr>
        </a:p>
      </dgm:t>
    </dgm:pt>
    <dgm:pt modelId="{C73E64BA-FA48-4216-B075-A4D6B8BB851A}" type="parTrans" cxnId="{CD89E4FD-1AF0-4FC8-BE3E-6E5CFE85F8FD}">
      <dgm:prSet/>
      <dgm:spPr/>
      <dgm:t>
        <a:bodyPr/>
        <a:lstStyle/>
        <a:p>
          <a:endParaRPr lang="en-US" sz="2000"/>
        </a:p>
      </dgm:t>
    </dgm:pt>
    <dgm:pt modelId="{3F2C7246-EF67-4A54-A658-77C78B3B8C95}" type="sibTrans" cxnId="{CD89E4FD-1AF0-4FC8-BE3E-6E5CFE85F8FD}">
      <dgm:prSet/>
      <dgm:spPr/>
      <dgm:t>
        <a:bodyPr/>
        <a:lstStyle/>
        <a:p>
          <a:endParaRPr lang="en-US" sz="2000"/>
        </a:p>
      </dgm:t>
    </dgm:pt>
    <dgm:pt modelId="{5D9E9219-CE46-4A0B-8AED-89D0A04FE931}" type="pres">
      <dgm:prSet presAssocID="{F2094018-FA4A-4018-A916-B4251AFD69B0}" presName="Name0" presStyleCnt="0">
        <dgm:presLayoutVars>
          <dgm:dir/>
          <dgm:animLvl val="lvl"/>
          <dgm:resizeHandles val="exact"/>
        </dgm:presLayoutVars>
      </dgm:prSet>
      <dgm:spPr/>
    </dgm:pt>
    <dgm:pt modelId="{651B7102-54A7-4C07-ADA6-24DEE0D8C1B4}" type="pres">
      <dgm:prSet presAssocID="{A4823AAB-7BD6-4945-9840-22CF33AD86F3}" presName="linNode" presStyleCnt="0"/>
      <dgm:spPr/>
    </dgm:pt>
    <dgm:pt modelId="{F2D367F3-33C1-4F6D-A8F6-D15B460DDEE0}" type="pres">
      <dgm:prSet presAssocID="{A4823AAB-7BD6-4945-9840-22CF33AD86F3}" presName="parentText" presStyleLbl="node1" presStyleIdx="0" presStyleCnt="1" custScaleX="798743" custScaleY="8520" custLinFactNeighborX="-10649" custLinFactNeighborY="-38872">
        <dgm:presLayoutVars>
          <dgm:chMax val="1"/>
          <dgm:bulletEnabled val="1"/>
        </dgm:presLayoutVars>
      </dgm:prSet>
      <dgm:spPr/>
    </dgm:pt>
  </dgm:ptLst>
  <dgm:cxnLst>
    <dgm:cxn modelId="{F2420886-5E2F-43D2-BF8A-C8528F33A36A}" type="presOf" srcId="{A4823AAB-7BD6-4945-9840-22CF33AD86F3}" destId="{F2D367F3-33C1-4F6D-A8F6-D15B460DDEE0}" srcOrd="0" destOrd="0" presId="urn:microsoft.com/office/officeart/2005/8/layout/vList5"/>
    <dgm:cxn modelId="{A6AE75FC-703A-4D34-B7CA-9BBBD8467145}" type="presOf" srcId="{F2094018-FA4A-4018-A916-B4251AFD69B0}" destId="{5D9E9219-CE46-4A0B-8AED-89D0A04FE931}" srcOrd="0" destOrd="0" presId="urn:microsoft.com/office/officeart/2005/8/layout/vList5"/>
    <dgm:cxn modelId="{CD89E4FD-1AF0-4FC8-BE3E-6E5CFE85F8FD}" srcId="{F2094018-FA4A-4018-A916-B4251AFD69B0}" destId="{A4823AAB-7BD6-4945-9840-22CF33AD86F3}" srcOrd="0" destOrd="0" parTransId="{C73E64BA-FA48-4216-B075-A4D6B8BB851A}" sibTransId="{3F2C7246-EF67-4A54-A658-77C78B3B8C95}"/>
    <dgm:cxn modelId="{6BFAD0E4-2A51-4150-8A16-B8CB947DB3DD}" type="presParOf" srcId="{5D9E9219-CE46-4A0B-8AED-89D0A04FE931}" destId="{651B7102-54A7-4C07-ADA6-24DEE0D8C1B4}" srcOrd="0" destOrd="0" presId="urn:microsoft.com/office/officeart/2005/8/layout/vList5"/>
    <dgm:cxn modelId="{E3932090-3CE2-417D-A182-7F49487FBDC0}" type="presParOf" srcId="{651B7102-54A7-4C07-ADA6-24DEE0D8C1B4}" destId="{F2D367F3-33C1-4F6D-A8F6-D15B460DDEE0}" srcOrd="0" destOrd="0" presId="urn:microsoft.com/office/officeart/2005/8/layout/vList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1" qsCatId="3D" csTypeId="urn:microsoft.com/office/officeart/2005/8/colors/colorful1" csCatId="colorful" phldr="1"/>
      <dgm:spPr/>
      <dgm:t>
        <a:bodyPr/>
        <a:lstStyle/>
        <a:p>
          <a:endParaRPr lang="en-US"/>
        </a:p>
      </dgm:t>
    </dgm:pt>
    <dgm:pt modelId="{A1B5E77C-388E-42DC-92C7-30BD7A121FFA}">
      <dgm:prSet phldrT="[Text]" custT="1"/>
      <dgm:spPr>
        <a:solidFill>
          <a:srgbClr val="002060"/>
        </a:solidFill>
      </dgm:spPr>
      <dgm:t>
        <a:bodyPr/>
        <a:lstStyle/>
        <a:p>
          <a:pPr algn="ctr"/>
          <a:r>
            <a:rPr lang="en-US" sz="3200" b="1" cap="small" baseline="0" dirty="0">
              <a:effectLst/>
              <a:latin typeface="Calibri" panose="020F0502020204030204" pitchFamily="34" charset="0"/>
              <a:cs typeface="Times New Roman" panose="02020603050405020304" pitchFamily="18" charset="0"/>
            </a:rPr>
            <a:t>God’s Living Cornerstone - 1 Peter 2:1–8 KJV</a:t>
          </a:r>
        </a:p>
      </dgm:t>
    </dgm:pt>
    <dgm:pt modelId="{127C64FB-9298-496C-B856-58B922673DEA}" type="sibTrans" cxnId="{D62B1953-6E59-4B6F-B8AA-81C94CEAB97D}">
      <dgm:prSet/>
      <dgm:spPr/>
      <dgm:t>
        <a:bodyPr/>
        <a:lstStyle/>
        <a:p>
          <a:endParaRPr lang="en-US"/>
        </a:p>
      </dgm:t>
    </dgm:pt>
    <dgm:pt modelId="{FFC0FD3A-1592-4AAD-83B0-286913BDBB6C}" type="parTrans" cxnId="{D62B1953-6E59-4B6F-B8AA-81C94CEAB97D}">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5CF35FF3-1B41-4EA6-AC8B-0EBA4878C49B}" type="pres">
      <dgm:prSet presAssocID="{A1B5E77C-388E-42DC-92C7-30BD7A121FFA}" presName="parentText" presStyleLbl="node1" presStyleIdx="0" presStyleCnt="1" custScaleY="38161" custLinFactY="-100000" custLinFactNeighborX="1287" custLinFactNeighborY="-137552">
        <dgm:presLayoutVars>
          <dgm:chMax val="0"/>
          <dgm:bulletEnabled val="1"/>
        </dgm:presLayoutVars>
      </dgm:prSet>
      <dgm:spPr/>
    </dgm:pt>
  </dgm:ptLst>
  <dgm:cxnLst>
    <dgm:cxn modelId="{D62B1953-6E59-4B6F-B8AA-81C94CEAB97D}" srcId="{C80406FE-9F80-4CAA-82C7-2FCF38B88C5B}" destId="{A1B5E77C-388E-42DC-92C7-30BD7A121FFA}" srcOrd="0" destOrd="0" parTransId="{FFC0FD3A-1592-4AAD-83B0-286913BDBB6C}" sibTransId="{127C64FB-9298-496C-B856-58B922673DEA}"/>
    <dgm:cxn modelId="{46F35ABB-0CA5-4A76-86DC-54CDEEC13685}" type="presOf" srcId="{C80406FE-9F80-4CAA-82C7-2FCF38B88C5B}" destId="{93EA8677-4F2D-4E4C-BCB0-DFA463E38E0F}" srcOrd="0" destOrd="0" presId="urn:microsoft.com/office/officeart/2005/8/layout/vList2"/>
    <dgm:cxn modelId="{4168DAD3-D9D6-43E4-85E0-E77D17E1B81E}" type="presOf" srcId="{A1B5E77C-388E-42DC-92C7-30BD7A121FFA}" destId="{5CF35FF3-1B41-4EA6-AC8B-0EBA4878C49B}" srcOrd="0" destOrd="0" presId="urn:microsoft.com/office/officeart/2005/8/layout/vList2"/>
    <dgm:cxn modelId="{7B1D4945-28DF-4DCE-871D-D9B26B9FF5E5}" type="presParOf" srcId="{93EA8677-4F2D-4E4C-BCB0-DFA463E38E0F}" destId="{5CF35FF3-1B41-4EA6-AC8B-0EBA4878C49B}" srcOrd="0" destOrd="0" presId="urn:microsoft.com/office/officeart/2005/8/layout/vList2"/>
  </dgm:cxnLst>
  <dgm:bg>
    <a:solidFill>
      <a:schemeClr val="bg1">
        <a:alpha val="20000"/>
      </a:scheme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1" qsCatId="3D" csTypeId="urn:microsoft.com/office/officeart/2005/8/colors/colorful1" csCatId="colorful" phldr="1"/>
      <dgm:spPr/>
      <dgm:t>
        <a:bodyPr/>
        <a:lstStyle/>
        <a:p>
          <a:endParaRPr lang="en-US"/>
        </a:p>
      </dgm:t>
    </dgm:pt>
    <dgm:pt modelId="{A1B5E77C-388E-42DC-92C7-30BD7A121FFA}">
      <dgm:prSet phldrT="[Text]" custT="1"/>
      <dgm:spPr>
        <a:solidFill>
          <a:srgbClr val="002060"/>
        </a:solidFill>
      </dgm:spPr>
      <dgm:t>
        <a:bodyPr/>
        <a:lstStyle/>
        <a:p>
          <a:pPr algn="ctr"/>
          <a:r>
            <a:rPr lang="en-US" sz="3200" b="1" cap="small" baseline="0" dirty="0">
              <a:effectLst/>
              <a:latin typeface="Calibri" panose="020F0502020204030204" pitchFamily="34" charset="0"/>
              <a:cs typeface="Times New Roman" panose="02020603050405020304" pitchFamily="18" charset="0"/>
            </a:rPr>
            <a:t>God’s Special Possession - 1 Peter 2:9–12 KJV</a:t>
          </a:r>
        </a:p>
      </dgm:t>
    </dgm:pt>
    <dgm:pt modelId="{127C64FB-9298-496C-B856-58B922673DEA}" type="sibTrans" cxnId="{D62B1953-6E59-4B6F-B8AA-81C94CEAB97D}">
      <dgm:prSet/>
      <dgm:spPr/>
      <dgm:t>
        <a:bodyPr/>
        <a:lstStyle/>
        <a:p>
          <a:endParaRPr lang="en-US"/>
        </a:p>
      </dgm:t>
    </dgm:pt>
    <dgm:pt modelId="{FFC0FD3A-1592-4AAD-83B0-286913BDBB6C}" type="parTrans" cxnId="{D62B1953-6E59-4B6F-B8AA-81C94CEAB97D}">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5CF35FF3-1B41-4EA6-AC8B-0EBA4878C49B}" type="pres">
      <dgm:prSet presAssocID="{A1B5E77C-388E-42DC-92C7-30BD7A121FFA}" presName="parentText" presStyleLbl="node1" presStyleIdx="0" presStyleCnt="1" custScaleY="38161" custLinFactY="-100000" custLinFactNeighborX="1287" custLinFactNeighborY="-137552">
        <dgm:presLayoutVars>
          <dgm:chMax val="0"/>
          <dgm:bulletEnabled val="1"/>
        </dgm:presLayoutVars>
      </dgm:prSet>
      <dgm:spPr/>
    </dgm:pt>
  </dgm:ptLst>
  <dgm:cxnLst>
    <dgm:cxn modelId="{D62B1953-6E59-4B6F-B8AA-81C94CEAB97D}" srcId="{C80406FE-9F80-4CAA-82C7-2FCF38B88C5B}" destId="{A1B5E77C-388E-42DC-92C7-30BD7A121FFA}" srcOrd="0" destOrd="0" parTransId="{FFC0FD3A-1592-4AAD-83B0-286913BDBB6C}" sibTransId="{127C64FB-9298-496C-B856-58B922673DEA}"/>
    <dgm:cxn modelId="{46F35ABB-0CA5-4A76-86DC-54CDEEC13685}" type="presOf" srcId="{C80406FE-9F80-4CAA-82C7-2FCF38B88C5B}" destId="{93EA8677-4F2D-4E4C-BCB0-DFA463E38E0F}" srcOrd="0" destOrd="0" presId="urn:microsoft.com/office/officeart/2005/8/layout/vList2"/>
    <dgm:cxn modelId="{4168DAD3-D9D6-43E4-85E0-E77D17E1B81E}" type="presOf" srcId="{A1B5E77C-388E-42DC-92C7-30BD7A121FFA}" destId="{5CF35FF3-1B41-4EA6-AC8B-0EBA4878C49B}" srcOrd="0" destOrd="0" presId="urn:microsoft.com/office/officeart/2005/8/layout/vList2"/>
    <dgm:cxn modelId="{7B1D4945-28DF-4DCE-871D-D9B26B9FF5E5}" type="presParOf" srcId="{93EA8677-4F2D-4E4C-BCB0-DFA463E38E0F}" destId="{5CF35FF3-1B41-4EA6-AC8B-0EBA4878C49B}" srcOrd="0" destOrd="0" presId="urn:microsoft.com/office/officeart/2005/8/layout/vList2"/>
  </dgm:cxnLst>
  <dgm:bg>
    <a:solidFill>
      <a:schemeClr val="bg1">
        <a:alpha val="20000"/>
      </a:schemeClr>
    </a:solid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2094018-FA4A-4018-A916-B4251AFD69B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4823AAB-7BD6-4945-9840-22CF33AD86F3}">
      <dgm:prSet custT="1"/>
      <dgm:spPr>
        <a:noFill/>
        <a:ln>
          <a:noFill/>
        </a:ln>
      </dgm:spPr>
      <dgm:t>
        <a:bodyPr/>
        <a:lstStyle/>
        <a:p>
          <a:pPr algn="l"/>
          <a:r>
            <a:rPr lang="en-US" sz="2400" b="1" dirty="0">
              <a:solidFill>
                <a:srgbClr val="002060"/>
              </a:solidFill>
              <a:effectLst>
                <a:outerShdw blurRad="38100" dist="38100" dir="2700000" algn="tl">
                  <a:srgbClr val="000000">
                    <a:alpha val="43137"/>
                  </a:srgbClr>
                </a:outerShdw>
              </a:effectLst>
              <a:latin typeface="Gotham Medium"/>
              <a:ea typeface="+mn-ea"/>
              <a:cs typeface="+mn-cs"/>
            </a:rPr>
            <a:t>In the first chapter of Peter’s letter, the apostle writes about the new believers’ redemption and regeneration. In the second chapter, he offers them practical instructions on how to mature in Christ, come together as a body, and shine brightly in the world . </a:t>
          </a:r>
          <a:endParaRPr lang="en-US" sz="2400" b="1" cap="small" baseline="0" dirty="0">
            <a:solidFill>
              <a:srgbClr val="002060"/>
            </a:solidFill>
            <a:effectLst>
              <a:outerShdw blurRad="38100" dist="38100" dir="2700000" algn="tl">
                <a:srgbClr val="000000">
                  <a:alpha val="43137"/>
                </a:srgbClr>
              </a:outerShdw>
            </a:effectLst>
            <a:latin typeface="Gotham Medium"/>
          </a:endParaRPr>
        </a:p>
      </dgm:t>
    </dgm:pt>
    <dgm:pt modelId="{C73E64BA-FA48-4216-B075-A4D6B8BB851A}" type="parTrans" cxnId="{CD89E4FD-1AF0-4FC8-BE3E-6E5CFE85F8FD}">
      <dgm:prSet/>
      <dgm:spPr/>
      <dgm:t>
        <a:bodyPr/>
        <a:lstStyle/>
        <a:p>
          <a:endParaRPr lang="en-US" sz="2000"/>
        </a:p>
      </dgm:t>
    </dgm:pt>
    <dgm:pt modelId="{3F2C7246-EF67-4A54-A658-77C78B3B8C95}" type="sibTrans" cxnId="{CD89E4FD-1AF0-4FC8-BE3E-6E5CFE85F8FD}">
      <dgm:prSet/>
      <dgm:spPr/>
      <dgm:t>
        <a:bodyPr/>
        <a:lstStyle/>
        <a:p>
          <a:endParaRPr lang="en-US" sz="2000"/>
        </a:p>
      </dgm:t>
    </dgm:pt>
    <dgm:pt modelId="{5D9E9219-CE46-4A0B-8AED-89D0A04FE931}" type="pres">
      <dgm:prSet presAssocID="{F2094018-FA4A-4018-A916-B4251AFD69B0}" presName="Name0" presStyleCnt="0">
        <dgm:presLayoutVars>
          <dgm:dir/>
          <dgm:animLvl val="lvl"/>
          <dgm:resizeHandles val="exact"/>
        </dgm:presLayoutVars>
      </dgm:prSet>
      <dgm:spPr/>
    </dgm:pt>
    <dgm:pt modelId="{651B7102-54A7-4C07-ADA6-24DEE0D8C1B4}" type="pres">
      <dgm:prSet presAssocID="{A4823AAB-7BD6-4945-9840-22CF33AD86F3}" presName="linNode" presStyleCnt="0"/>
      <dgm:spPr/>
    </dgm:pt>
    <dgm:pt modelId="{F2D367F3-33C1-4F6D-A8F6-D15B460DDEE0}" type="pres">
      <dgm:prSet presAssocID="{A4823AAB-7BD6-4945-9840-22CF33AD86F3}" presName="parentText" presStyleLbl="node1" presStyleIdx="0" presStyleCnt="1" custScaleX="798743" custScaleY="8520" custLinFactNeighborX="-10649" custLinFactNeighborY="-38872">
        <dgm:presLayoutVars>
          <dgm:chMax val="1"/>
          <dgm:bulletEnabled val="1"/>
        </dgm:presLayoutVars>
      </dgm:prSet>
      <dgm:spPr/>
    </dgm:pt>
  </dgm:ptLst>
  <dgm:cxnLst>
    <dgm:cxn modelId="{F2420886-5E2F-43D2-BF8A-C8528F33A36A}" type="presOf" srcId="{A4823AAB-7BD6-4945-9840-22CF33AD86F3}" destId="{F2D367F3-33C1-4F6D-A8F6-D15B460DDEE0}" srcOrd="0" destOrd="0" presId="urn:microsoft.com/office/officeart/2005/8/layout/vList5"/>
    <dgm:cxn modelId="{A6AE75FC-703A-4D34-B7CA-9BBBD8467145}" type="presOf" srcId="{F2094018-FA4A-4018-A916-B4251AFD69B0}" destId="{5D9E9219-CE46-4A0B-8AED-89D0A04FE931}" srcOrd="0" destOrd="0" presId="urn:microsoft.com/office/officeart/2005/8/layout/vList5"/>
    <dgm:cxn modelId="{CD89E4FD-1AF0-4FC8-BE3E-6E5CFE85F8FD}" srcId="{F2094018-FA4A-4018-A916-B4251AFD69B0}" destId="{A4823AAB-7BD6-4945-9840-22CF33AD86F3}" srcOrd="0" destOrd="0" parTransId="{C73E64BA-FA48-4216-B075-A4D6B8BB851A}" sibTransId="{3F2C7246-EF67-4A54-A658-77C78B3B8C95}"/>
    <dgm:cxn modelId="{6BFAD0E4-2A51-4150-8A16-B8CB947DB3DD}" type="presParOf" srcId="{5D9E9219-CE46-4A0B-8AED-89D0A04FE931}" destId="{651B7102-54A7-4C07-ADA6-24DEE0D8C1B4}" srcOrd="0" destOrd="0" presId="urn:microsoft.com/office/officeart/2005/8/layout/vList5"/>
    <dgm:cxn modelId="{E3932090-3CE2-417D-A182-7F49487FBDC0}" type="presParOf" srcId="{651B7102-54A7-4C07-ADA6-24DEE0D8C1B4}" destId="{F2D367F3-33C1-4F6D-A8F6-D15B460DDEE0}" srcOrd="0" destOrd="0" presId="urn:microsoft.com/office/officeart/2005/8/layout/vList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2094018-FA4A-4018-A916-B4251AFD69B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4823AAB-7BD6-4945-9840-22CF33AD86F3}">
      <dgm:prSet custT="1"/>
      <dgm:spPr>
        <a:noFill/>
        <a:ln>
          <a:noFill/>
        </a:ln>
      </dgm:spPr>
      <dgm:t>
        <a:bodyPr/>
        <a:lstStyle/>
        <a:p>
          <a:pPr algn="l"/>
          <a:r>
            <a:rPr lang="en-US" sz="2400" b="1" dirty="0">
              <a:solidFill>
                <a:srgbClr val="002060"/>
              </a:solidFill>
              <a:effectLst>
                <a:outerShdw blurRad="38100" dist="38100" dir="2700000" algn="tl">
                  <a:srgbClr val="000000">
                    <a:alpha val="43137"/>
                  </a:srgbClr>
                </a:outerShdw>
              </a:effectLst>
              <a:latin typeface="Gotham Medium"/>
              <a:ea typeface="+mn-ea"/>
              <a:cs typeface="+mn-cs"/>
            </a:rPr>
            <a:t>In the first chapter of Peter’s letter, the apostle writes about the new believers’ redemption and regeneration. In the second chapter, he offers them practical instructions on how to mature in Christ, come together as a body, and shine brightly in the world . </a:t>
          </a:r>
          <a:endParaRPr lang="en-US" sz="2400" b="1" cap="small" baseline="0" dirty="0">
            <a:solidFill>
              <a:srgbClr val="002060"/>
            </a:solidFill>
            <a:effectLst>
              <a:outerShdw blurRad="38100" dist="38100" dir="2700000" algn="tl">
                <a:srgbClr val="000000">
                  <a:alpha val="43137"/>
                </a:srgbClr>
              </a:outerShdw>
            </a:effectLst>
            <a:latin typeface="Gotham Medium"/>
          </a:endParaRPr>
        </a:p>
      </dgm:t>
    </dgm:pt>
    <dgm:pt modelId="{C73E64BA-FA48-4216-B075-A4D6B8BB851A}" type="parTrans" cxnId="{CD89E4FD-1AF0-4FC8-BE3E-6E5CFE85F8FD}">
      <dgm:prSet/>
      <dgm:spPr/>
      <dgm:t>
        <a:bodyPr/>
        <a:lstStyle/>
        <a:p>
          <a:endParaRPr lang="en-US" sz="2000"/>
        </a:p>
      </dgm:t>
    </dgm:pt>
    <dgm:pt modelId="{3F2C7246-EF67-4A54-A658-77C78B3B8C95}" type="sibTrans" cxnId="{CD89E4FD-1AF0-4FC8-BE3E-6E5CFE85F8FD}">
      <dgm:prSet/>
      <dgm:spPr/>
      <dgm:t>
        <a:bodyPr/>
        <a:lstStyle/>
        <a:p>
          <a:endParaRPr lang="en-US" sz="2000"/>
        </a:p>
      </dgm:t>
    </dgm:pt>
    <dgm:pt modelId="{5D9E9219-CE46-4A0B-8AED-89D0A04FE931}" type="pres">
      <dgm:prSet presAssocID="{F2094018-FA4A-4018-A916-B4251AFD69B0}" presName="Name0" presStyleCnt="0">
        <dgm:presLayoutVars>
          <dgm:dir/>
          <dgm:animLvl val="lvl"/>
          <dgm:resizeHandles val="exact"/>
        </dgm:presLayoutVars>
      </dgm:prSet>
      <dgm:spPr/>
    </dgm:pt>
    <dgm:pt modelId="{651B7102-54A7-4C07-ADA6-24DEE0D8C1B4}" type="pres">
      <dgm:prSet presAssocID="{A4823AAB-7BD6-4945-9840-22CF33AD86F3}" presName="linNode" presStyleCnt="0"/>
      <dgm:spPr/>
    </dgm:pt>
    <dgm:pt modelId="{F2D367F3-33C1-4F6D-A8F6-D15B460DDEE0}" type="pres">
      <dgm:prSet presAssocID="{A4823AAB-7BD6-4945-9840-22CF33AD86F3}" presName="parentText" presStyleLbl="node1" presStyleIdx="0" presStyleCnt="1" custScaleX="798743" custScaleY="8520" custLinFactNeighborX="-10649" custLinFactNeighborY="-38872">
        <dgm:presLayoutVars>
          <dgm:chMax val="1"/>
          <dgm:bulletEnabled val="1"/>
        </dgm:presLayoutVars>
      </dgm:prSet>
      <dgm:spPr/>
    </dgm:pt>
  </dgm:ptLst>
  <dgm:cxnLst>
    <dgm:cxn modelId="{F2420886-5E2F-43D2-BF8A-C8528F33A36A}" type="presOf" srcId="{A4823AAB-7BD6-4945-9840-22CF33AD86F3}" destId="{F2D367F3-33C1-4F6D-A8F6-D15B460DDEE0}" srcOrd="0" destOrd="0" presId="urn:microsoft.com/office/officeart/2005/8/layout/vList5"/>
    <dgm:cxn modelId="{A6AE75FC-703A-4D34-B7CA-9BBBD8467145}" type="presOf" srcId="{F2094018-FA4A-4018-A916-B4251AFD69B0}" destId="{5D9E9219-CE46-4A0B-8AED-89D0A04FE931}" srcOrd="0" destOrd="0" presId="urn:microsoft.com/office/officeart/2005/8/layout/vList5"/>
    <dgm:cxn modelId="{CD89E4FD-1AF0-4FC8-BE3E-6E5CFE85F8FD}" srcId="{F2094018-FA4A-4018-A916-B4251AFD69B0}" destId="{A4823AAB-7BD6-4945-9840-22CF33AD86F3}" srcOrd="0" destOrd="0" parTransId="{C73E64BA-FA48-4216-B075-A4D6B8BB851A}" sibTransId="{3F2C7246-EF67-4A54-A658-77C78B3B8C95}"/>
    <dgm:cxn modelId="{6BFAD0E4-2A51-4150-8A16-B8CB947DB3DD}" type="presParOf" srcId="{5D9E9219-CE46-4A0B-8AED-89D0A04FE931}" destId="{651B7102-54A7-4C07-ADA6-24DEE0D8C1B4}" srcOrd="0" destOrd="0" presId="urn:microsoft.com/office/officeart/2005/8/layout/vList5"/>
    <dgm:cxn modelId="{E3932090-3CE2-417D-A182-7F49487FBDC0}" type="presParOf" srcId="{651B7102-54A7-4C07-ADA6-24DEE0D8C1B4}" destId="{F2D367F3-33C1-4F6D-A8F6-D15B460DDEE0}" srcOrd="0" destOrd="0" presId="urn:microsoft.com/office/officeart/2005/8/layout/vList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2094018-FA4A-4018-A916-B4251AFD69B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4823AAB-7BD6-4945-9840-22CF33AD86F3}">
      <dgm:prSet custT="1"/>
      <dgm:spPr>
        <a:noFill/>
        <a:ln>
          <a:noFill/>
        </a:ln>
      </dgm:spPr>
      <dgm:t>
        <a:bodyPr/>
        <a:lstStyle/>
        <a:p>
          <a:pPr algn="l"/>
          <a:r>
            <a:rPr lang="en-US" sz="2400" b="1" dirty="0">
              <a:solidFill>
                <a:srgbClr val="002060"/>
              </a:solidFill>
              <a:effectLst>
                <a:outerShdw blurRad="38100" dist="38100" dir="2700000" algn="tl">
                  <a:srgbClr val="000000">
                    <a:alpha val="43137"/>
                  </a:srgbClr>
                </a:outerShdw>
              </a:effectLst>
              <a:latin typeface="Gotham Medium"/>
              <a:ea typeface="+mn-ea"/>
              <a:cs typeface="+mn-cs"/>
            </a:rPr>
            <a:t>In the first chapter of Peter’s letter, the apostle writes about the new believers’ redemption and regeneration. In the second chapter, he offers them practical instructions on how to mature in Christ, come together as a body, and shine brightly in the world . </a:t>
          </a:r>
          <a:endParaRPr lang="en-US" sz="2400" b="1" cap="small" baseline="0" dirty="0">
            <a:solidFill>
              <a:srgbClr val="002060"/>
            </a:solidFill>
            <a:effectLst>
              <a:outerShdw blurRad="38100" dist="38100" dir="2700000" algn="tl">
                <a:srgbClr val="000000">
                  <a:alpha val="43137"/>
                </a:srgbClr>
              </a:outerShdw>
            </a:effectLst>
            <a:latin typeface="Gotham Medium"/>
          </a:endParaRPr>
        </a:p>
      </dgm:t>
    </dgm:pt>
    <dgm:pt modelId="{C73E64BA-FA48-4216-B075-A4D6B8BB851A}" type="parTrans" cxnId="{CD89E4FD-1AF0-4FC8-BE3E-6E5CFE85F8FD}">
      <dgm:prSet/>
      <dgm:spPr/>
      <dgm:t>
        <a:bodyPr/>
        <a:lstStyle/>
        <a:p>
          <a:endParaRPr lang="en-US" sz="2000"/>
        </a:p>
      </dgm:t>
    </dgm:pt>
    <dgm:pt modelId="{3F2C7246-EF67-4A54-A658-77C78B3B8C95}" type="sibTrans" cxnId="{CD89E4FD-1AF0-4FC8-BE3E-6E5CFE85F8FD}">
      <dgm:prSet/>
      <dgm:spPr/>
      <dgm:t>
        <a:bodyPr/>
        <a:lstStyle/>
        <a:p>
          <a:endParaRPr lang="en-US" sz="2000"/>
        </a:p>
      </dgm:t>
    </dgm:pt>
    <dgm:pt modelId="{5D9E9219-CE46-4A0B-8AED-89D0A04FE931}" type="pres">
      <dgm:prSet presAssocID="{F2094018-FA4A-4018-A916-B4251AFD69B0}" presName="Name0" presStyleCnt="0">
        <dgm:presLayoutVars>
          <dgm:dir/>
          <dgm:animLvl val="lvl"/>
          <dgm:resizeHandles val="exact"/>
        </dgm:presLayoutVars>
      </dgm:prSet>
      <dgm:spPr/>
    </dgm:pt>
    <dgm:pt modelId="{651B7102-54A7-4C07-ADA6-24DEE0D8C1B4}" type="pres">
      <dgm:prSet presAssocID="{A4823AAB-7BD6-4945-9840-22CF33AD86F3}" presName="linNode" presStyleCnt="0"/>
      <dgm:spPr/>
    </dgm:pt>
    <dgm:pt modelId="{F2D367F3-33C1-4F6D-A8F6-D15B460DDEE0}" type="pres">
      <dgm:prSet presAssocID="{A4823AAB-7BD6-4945-9840-22CF33AD86F3}" presName="parentText" presStyleLbl="node1" presStyleIdx="0" presStyleCnt="1" custScaleX="798743" custScaleY="8520" custLinFactNeighborX="-10649" custLinFactNeighborY="-38872">
        <dgm:presLayoutVars>
          <dgm:chMax val="1"/>
          <dgm:bulletEnabled val="1"/>
        </dgm:presLayoutVars>
      </dgm:prSet>
      <dgm:spPr/>
    </dgm:pt>
  </dgm:ptLst>
  <dgm:cxnLst>
    <dgm:cxn modelId="{F2420886-5E2F-43D2-BF8A-C8528F33A36A}" type="presOf" srcId="{A4823AAB-7BD6-4945-9840-22CF33AD86F3}" destId="{F2D367F3-33C1-4F6D-A8F6-D15B460DDEE0}" srcOrd="0" destOrd="0" presId="urn:microsoft.com/office/officeart/2005/8/layout/vList5"/>
    <dgm:cxn modelId="{A6AE75FC-703A-4D34-B7CA-9BBBD8467145}" type="presOf" srcId="{F2094018-FA4A-4018-A916-B4251AFD69B0}" destId="{5D9E9219-CE46-4A0B-8AED-89D0A04FE931}" srcOrd="0" destOrd="0" presId="urn:microsoft.com/office/officeart/2005/8/layout/vList5"/>
    <dgm:cxn modelId="{CD89E4FD-1AF0-4FC8-BE3E-6E5CFE85F8FD}" srcId="{F2094018-FA4A-4018-A916-B4251AFD69B0}" destId="{A4823AAB-7BD6-4945-9840-22CF33AD86F3}" srcOrd="0" destOrd="0" parTransId="{C73E64BA-FA48-4216-B075-A4D6B8BB851A}" sibTransId="{3F2C7246-EF67-4A54-A658-77C78B3B8C95}"/>
    <dgm:cxn modelId="{6BFAD0E4-2A51-4150-8A16-B8CB947DB3DD}" type="presParOf" srcId="{5D9E9219-CE46-4A0B-8AED-89D0A04FE931}" destId="{651B7102-54A7-4C07-ADA6-24DEE0D8C1B4}" srcOrd="0" destOrd="0" presId="urn:microsoft.com/office/officeart/2005/8/layout/vList5"/>
    <dgm:cxn modelId="{E3932090-3CE2-417D-A182-7F49487FBDC0}" type="presParOf" srcId="{651B7102-54A7-4C07-ADA6-24DEE0D8C1B4}" destId="{F2D367F3-33C1-4F6D-A8F6-D15B460DDEE0}" srcOrd="0" destOrd="0" presId="urn:microsoft.com/office/officeart/2005/8/layout/vList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2094018-FA4A-4018-A916-B4251AFD69B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5D9E9219-CE46-4A0B-8AED-89D0A04FE931}" type="pres">
      <dgm:prSet presAssocID="{F2094018-FA4A-4018-A916-B4251AFD69B0}" presName="Name0" presStyleCnt="0">
        <dgm:presLayoutVars>
          <dgm:dir/>
          <dgm:animLvl val="lvl"/>
          <dgm:resizeHandles val="exact"/>
        </dgm:presLayoutVars>
      </dgm:prSet>
      <dgm:spPr/>
    </dgm:pt>
  </dgm:ptLst>
  <dgm:cxnLst>
    <dgm:cxn modelId="{A6AE75FC-703A-4D34-B7CA-9BBBD8467145}" type="presOf" srcId="{F2094018-FA4A-4018-A916-B4251AFD69B0}" destId="{5D9E9219-CE46-4A0B-8AED-89D0A04FE931}" srcOrd="0" destOrd="0" presId="urn:microsoft.com/office/officeart/2005/8/layout/vList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2094018-FA4A-4018-A916-B4251AFD69B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4823AAB-7BD6-4945-9840-22CF33AD86F3}">
      <dgm:prSet custT="1"/>
      <dgm:spPr>
        <a:solidFill>
          <a:schemeClr val="bg1"/>
        </a:solidFill>
        <a:ln>
          <a:noFill/>
        </a:ln>
      </dgm:spPr>
      <dgm:t>
        <a:bodyPr/>
        <a:lstStyle/>
        <a:p>
          <a:pPr algn="l"/>
          <a:r>
            <a:rPr lang="en-US" sz="2800" b="1" u="sng" dirty="0">
              <a:solidFill>
                <a:srgbClr val="002060"/>
              </a:solidFill>
              <a:effectLst>
                <a:outerShdw blurRad="38100" dist="38100" dir="2700000" algn="tl">
                  <a:srgbClr val="000000">
                    <a:alpha val="43137"/>
                  </a:srgbClr>
                </a:outerShdw>
              </a:effectLst>
              <a:latin typeface="Gotham Medium"/>
            </a:rPr>
            <a:t>Building Healthy Relationships</a:t>
          </a:r>
        </a:p>
      </dgm:t>
    </dgm:pt>
    <dgm:pt modelId="{C73E64BA-FA48-4216-B075-A4D6B8BB851A}" type="parTrans" cxnId="{CD89E4FD-1AF0-4FC8-BE3E-6E5CFE85F8FD}">
      <dgm:prSet/>
      <dgm:spPr/>
      <dgm:t>
        <a:bodyPr/>
        <a:lstStyle/>
        <a:p>
          <a:endParaRPr lang="en-US" sz="2000"/>
        </a:p>
      </dgm:t>
    </dgm:pt>
    <dgm:pt modelId="{3F2C7246-EF67-4A54-A658-77C78B3B8C95}" type="sibTrans" cxnId="{CD89E4FD-1AF0-4FC8-BE3E-6E5CFE85F8FD}">
      <dgm:prSet/>
      <dgm:spPr/>
      <dgm:t>
        <a:bodyPr/>
        <a:lstStyle/>
        <a:p>
          <a:endParaRPr lang="en-US" sz="2000"/>
        </a:p>
      </dgm:t>
    </dgm:pt>
    <dgm:pt modelId="{5D9E9219-CE46-4A0B-8AED-89D0A04FE931}" type="pres">
      <dgm:prSet presAssocID="{F2094018-FA4A-4018-A916-B4251AFD69B0}" presName="Name0" presStyleCnt="0">
        <dgm:presLayoutVars>
          <dgm:dir/>
          <dgm:animLvl val="lvl"/>
          <dgm:resizeHandles val="exact"/>
        </dgm:presLayoutVars>
      </dgm:prSet>
      <dgm:spPr/>
    </dgm:pt>
    <dgm:pt modelId="{651B7102-54A7-4C07-ADA6-24DEE0D8C1B4}" type="pres">
      <dgm:prSet presAssocID="{A4823AAB-7BD6-4945-9840-22CF33AD86F3}" presName="linNode" presStyleCnt="0"/>
      <dgm:spPr/>
    </dgm:pt>
    <dgm:pt modelId="{F2D367F3-33C1-4F6D-A8F6-D15B460DDEE0}" type="pres">
      <dgm:prSet presAssocID="{A4823AAB-7BD6-4945-9840-22CF33AD86F3}" presName="parentText" presStyleLbl="node1" presStyleIdx="0" presStyleCnt="1" custScaleX="161546" custScaleY="8475" custLinFactNeighborX="-80470" custLinFactNeighborY="-46223">
        <dgm:presLayoutVars>
          <dgm:chMax val="1"/>
          <dgm:bulletEnabled val="1"/>
        </dgm:presLayoutVars>
      </dgm:prSet>
      <dgm:spPr/>
    </dgm:pt>
  </dgm:ptLst>
  <dgm:cxnLst>
    <dgm:cxn modelId="{F2420886-5E2F-43D2-BF8A-C8528F33A36A}" type="presOf" srcId="{A4823AAB-7BD6-4945-9840-22CF33AD86F3}" destId="{F2D367F3-33C1-4F6D-A8F6-D15B460DDEE0}" srcOrd="0" destOrd="0" presId="urn:microsoft.com/office/officeart/2005/8/layout/vList5"/>
    <dgm:cxn modelId="{A6AE75FC-703A-4D34-B7CA-9BBBD8467145}" type="presOf" srcId="{F2094018-FA4A-4018-A916-B4251AFD69B0}" destId="{5D9E9219-CE46-4A0B-8AED-89D0A04FE931}" srcOrd="0" destOrd="0" presId="urn:microsoft.com/office/officeart/2005/8/layout/vList5"/>
    <dgm:cxn modelId="{CD89E4FD-1AF0-4FC8-BE3E-6E5CFE85F8FD}" srcId="{F2094018-FA4A-4018-A916-B4251AFD69B0}" destId="{A4823AAB-7BD6-4945-9840-22CF33AD86F3}" srcOrd="0" destOrd="0" parTransId="{C73E64BA-FA48-4216-B075-A4D6B8BB851A}" sibTransId="{3F2C7246-EF67-4A54-A658-77C78B3B8C95}"/>
    <dgm:cxn modelId="{6BFAD0E4-2A51-4150-8A16-B8CB947DB3DD}" type="presParOf" srcId="{5D9E9219-CE46-4A0B-8AED-89D0A04FE931}" destId="{651B7102-54A7-4C07-ADA6-24DEE0D8C1B4}" srcOrd="0" destOrd="0" presId="urn:microsoft.com/office/officeart/2005/8/layout/vList5"/>
    <dgm:cxn modelId="{E3932090-3CE2-417D-A182-7F49487FBDC0}" type="presParOf" srcId="{651B7102-54A7-4C07-ADA6-24DEE0D8C1B4}" destId="{F2D367F3-33C1-4F6D-A8F6-D15B460DDEE0}" srcOrd="0" destOrd="0" presId="urn:microsoft.com/office/officeart/2005/8/layout/vList5"/>
  </dgm:cxnLst>
  <dgm:bg>
    <a:solidFill>
      <a:schemeClr val="bg1">
        <a:lumMod val="95000"/>
        <a:alpha val="25000"/>
      </a:scheme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2094018-FA4A-4018-A916-B4251AFD69B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4823AAB-7BD6-4945-9840-22CF33AD86F3}">
      <dgm:prSet custT="1"/>
      <dgm:sp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ctr"/>
          <a:r>
            <a:rPr lang="en-US" sz="3200" b="1" cap="small" baseline="0" dirty="0">
              <a:solidFill>
                <a:srgbClr val="002060"/>
              </a:solidFill>
              <a:effectLst>
                <a:outerShdw blurRad="38100" dist="38100" dir="2700000" algn="tl">
                  <a:srgbClr val="000000">
                    <a:alpha val="43137"/>
                  </a:srgbClr>
                </a:outerShdw>
              </a:effectLst>
              <a:latin typeface="Gotham Medium"/>
            </a:rPr>
            <a:t>Peter and Psalm 34</a:t>
          </a:r>
        </a:p>
      </dgm:t>
    </dgm:pt>
    <dgm:pt modelId="{C73E64BA-FA48-4216-B075-A4D6B8BB851A}" type="parTrans" cxnId="{CD89E4FD-1AF0-4FC8-BE3E-6E5CFE85F8FD}">
      <dgm:prSet/>
      <dgm:spPr/>
      <dgm:t>
        <a:bodyPr/>
        <a:lstStyle/>
        <a:p>
          <a:endParaRPr lang="en-US" sz="2000"/>
        </a:p>
      </dgm:t>
    </dgm:pt>
    <dgm:pt modelId="{3F2C7246-EF67-4A54-A658-77C78B3B8C95}" type="sibTrans" cxnId="{CD89E4FD-1AF0-4FC8-BE3E-6E5CFE85F8FD}">
      <dgm:prSet/>
      <dgm:spPr/>
      <dgm:t>
        <a:bodyPr/>
        <a:lstStyle/>
        <a:p>
          <a:endParaRPr lang="en-US" sz="2000"/>
        </a:p>
      </dgm:t>
    </dgm:pt>
    <dgm:pt modelId="{73BADAF3-85A3-4F72-8F20-26578FAD05D4}">
      <dgm:prSet custT="1"/>
      <dgm:spPr>
        <a:noFill/>
        <a:ln>
          <a:noFill/>
        </a:ln>
      </dgm:spPr>
      <dgm:t>
        <a:bodyPr/>
        <a:lstStyle/>
        <a:p>
          <a:r>
            <a:rPr lang="en-US" sz="1800" b="1" dirty="0">
              <a:solidFill>
                <a:srgbClr val="002060"/>
              </a:solidFill>
              <a:effectLst>
                <a:outerShdw blurRad="38100" dist="38100" dir="2700000" algn="tl">
                  <a:srgbClr val="000000">
                    <a:alpha val="43137"/>
                  </a:srgbClr>
                </a:outerShdw>
              </a:effectLst>
              <a:latin typeface="Gotham Medium"/>
            </a:rPr>
            <a:t>Psalm 34 must have been key to Peter’s understanding of Christian life. He quotes Psalm 34:8 in 1 Peter 2:3. Then later in 3:10–12, he quotes from the same psalm again. He emphasizes that believers must “repay evil with blessing, because to this you were called so that you may inherit a blessing” (1 Peter 3:9). Peter quotes from the psalm, “Whoever would love life and see good days must keep their tongue from evil and their lips from deceitful speech. They must turn from evil and do good; they must seek peace and pursue it” (3:10–11).</a:t>
          </a:r>
          <a:endParaRPr lang="en-US" sz="600" b="1" dirty="0">
            <a:solidFill>
              <a:srgbClr val="002060"/>
            </a:solidFill>
            <a:effectLst>
              <a:outerShdw blurRad="38100" dist="38100" dir="2700000" algn="tl">
                <a:srgbClr val="000000">
                  <a:alpha val="43137"/>
                </a:srgbClr>
              </a:outerShdw>
            </a:effectLst>
            <a:latin typeface="Gotham Medium"/>
          </a:endParaRPr>
        </a:p>
        <a:p>
          <a:r>
            <a:rPr lang="en-US" sz="600" b="1" dirty="0">
              <a:solidFill>
                <a:srgbClr val="002060"/>
              </a:solidFill>
              <a:effectLst>
                <a:outerShdw blurRad="38100" dist="38100" dir="2700000" algn="tl">
                  <a:srgbClr val="000000">
                    <a:alpha val="43137"/>
                  </a:srgbClr>
                </a:outerShdw>
              </a:effectLst>
              <a:latin typeface="Gotham Medium"/>
            </a:rPr>
            <a:t> </a:t>
          </a:r>
        </a:p>
        <a:p>
          <a:r>
            <a:rPr lang="en-US" sz="1800" b="1" dirty="0">
              <a:solidFill>
                <a:srgbClr val="002060"/>
              </a:solidFill>
              <a:effectLst>
                <a:outerShdw blurRad="38100" dist="38100" dir="2700000" algn="tl">
                  <a:srgbClr val="000000">
                    <a:alpha val="43137"/>
                  </a:srgbClr>
                </a:outerShdw>
              </a:effectLst>
              <a:latin typeface="Gotham Medium"/>
            </a:rPr>
            <a:t>Peter also may have quoted from Psalm 34 because he knew that the theme mirrors his message to the new believers: God will be with you through times of suffering. As the psalmist says, “I sought the Lord, and he answered me; he delivered me from all my fears. Those who look to him are radiant; their faces are never covered with shame. This poor man called, and the Lord heard him; he saved him out of all his troubles. The angel of the Lord encamps around those who fear him, and he delivers them” (Ps. 34:4–7).</a:t>
          </a:r>
        </a:p>
        <a:p>
          <a:pPr algn="l"/>
          <a:endParaRPr lang="en-US" sz="1500" b="1" dirty="0">
            <a:effectLst>
              <a:outerShdw blurRad="38100" dist="38100" dir="2700000" algn="tl">
                <a:srgbClr val="000000">
                  <a:alpha val="43137"/>
                </a:srgbClr>
              </a:outerShdw>
            </a:effectLst>
            <a:latin typeface="Gotham Medium"/>
          </a:endParaRPr>
        </a:p>
      </dgm:t>
    </dgm:pt>
    <dgm:pt modelId="{D7C2AF8C-460C-4A09-8324-D14EFE59EE6E}" type="parTrans" cxnId="{DCE4F225-A1B1-432A-BE73-EDF97E611D24}">
      <dgm:prSet/>
      <dgm:spPr/>
      <dgm:t>
        <a:bodyPr/>
        <a:lstStyle/>
        <a:p>
          <a:endParaRPr lang="en-US"/>
        </a:p>
      </dgm:t>
    </dgm:pt>
    <dgm:pt modelId="{6CF88CBE-A321-413D-BA8D-57556F140E6E}" type="sibTrans" cxnId="{DCE4F225-A1B1-432A-BE73-EDF97E611D24}">
      <dgm:prSet/>
      <dgm:spPr/>
      <dgm:t>
        <a:bodyPr/>
        <a:lstStyle/>
        <a:p>
          <a:endParaRPr lang="en-US"/>
        </a:p>
      </dgm:t>
    </dgm:pt>
    <dgm:pt modelId="{5D9E9219-CE46-4A0B-8AED-89D0A04FE931}" type="pres">
      <dgm:prSet presAssocID="{F2094018-FA4A-4018-A916-B4251AFD69B0}" presName="Name0" presStyleCnt="0">
        <dgm:presLayoutVars>
          <dgm:dir/>
          <dgm:animLvl val="lvl"/>
          <dgm:resizeHandles val="exact"/>
        </dgm:presLayoutVars>
      </dgm:prSet>
      <dgm:spPr/>
    </dgm:pt>
    <dgm:pt modelId="{651B7102-54A7-4C07-ADA6-24DEE0D8C1B4}" type="pres">
      <dgm:prSet presAssocID="{A4823AAB-7BD6-4945-9840-22CF33AD86F3}" presName="linNode" presStyleCnt="0"/>
      <dgm:spPr/>
    </dgm:pt>
    <dgm:pt modelId="{F2D367F3-33C1-4F6D-A8F6-D15B460DDEE0}" type="pres">
      <dgm:prSet presAssocID="{A4823AAB-7BD6-4945-9840-22CF33AD86F3}" presName="parentText" presStyleLbl="node1" presStyleIdx="0" presStyleCnt="2" custScaleX="133710" custScaleY="8830" custLinFactNeighborX="10249" custLinFactNeighborY="1194">
        <dgm:presLayoutVars>
          <dgm:chMax val="1"/>
          <dgm:bulletEnabled val="1"/>
        </dgm:presLayoutVars>
      </dgm:prSet>
      <dgm:spPr/>
    </dgm:pt>
    <dgm:pt modelId="{2DB6E59F-9520-40E6-AD51-4A827451A858}" type="pres">
      <dgm:prSet presAssocID="{3F2C7246-EF67-4A54-A658-77C78B3B8C95}" presName="sp" presStyleCnt="0"/>
      <dgm:spPr/>
    </dgm:pt>
    <dgm:pt modelId="{A3763227-BF96-4855-BF91-6C8E6DB205B5}" type="pres">
      <dgm:prSet presAssocID="{73BADAF3-85A3-4F72-8F20-26578FAD05D4}" presName="linNode" presStyleCnt="0"/>
      <dgm:spPr/>
    </dgm:pt>
    <dgm:pt modelId="{80BF8D4F-420D-4C5F-BAA1-8194FFB26DDC}" type="pres">
      <dgm:prSet presAssocID="{73BADAF3-85A3-4F72-8F20-26578FAD05D4}" presName="parentText" presStyleLbl="node1" presStyleIdx="1" presStyleCnt="2" custScaleX="277778" custLinFactNeighborX="-136" custLinFactNeighborY="3797">
        <dgm:presLayoutVars>
          <dgm:chMax val="1"/>
          <dgm:bulletEnabled val="1"/>
        </dgm:presLayoutVars>
      </dgm:prSet>
      <dgm:spPr/>
    </dgm:pt>
  </dgm:ptLst>
  <dgm:cxnLst>
    <dgm:cxn modelId="{DCE4F225-A1B1-432A-BE73-EDF97E611D24}" srcId="{F2094018-FA4A-4018-A916-B4251AFD69B0}" destId="{73BADAF3-85A3-4F72-8F20-26578FAD05D4}" srcOrd="1" destOrd="0" parTransId="{D7C2AF8C-460C-4A09-8324-D14EFE59EE6E}" sibTransId="{6CF88CBE-A321-413D-BA8D-57556F140E6E}"/>
    <dgm:cxn modelId="{C1EF9F2D-AC88-42AE-9B10-6A0084A34F38}" type="presOf" srcId="{73BADAF3-85A3-4F72-8F20-26578FAD05D4}" destId="{80BF8D4F-420D-4C5F-BAA1-8194FFB26DDC}" srcOrd="0" destOrd="0" presId="urn:microsoft.com/office/officeart/2005/8/layout/vList5"/>
    <dgm:cxn modelId="{F2420886-5E2F-43D2-BF8A-C8528F33A36A}" type="presOf" srcId="{A4823AAB-7BD6-4945-9840-22CF33AD86F3}" destId="{F2D367F3-33C1-4F6D-A8F6-D15B460DDEE0}" srcOrd="0" destOrd="0" presId="urn:microsoft.com/office/officeart/2005/8/layout/vList5"/>
    <dgm:cxn modelId="{A6AE75FC-703A-4D34-B7CA-9BBBD8467145}" type="presOf" srcId="{F2094018-FA4A-4018-A916-B4251AFD69B0}" destId="{5D9E9219-CE46-4A0B-8AED-89D0A04FE931}" srcOrd="0" destOrd="0" presId="urn:microsoft.com/office/officeart/2005/8/layout/vList5"/>
    <dgm:cxn modelId="{CD89E4FD-1AF0-4FC8-BE3E-6E5CFE85F8FD}" srcId="{F2094018-FA4A-4018-A916-B4251AFD69B0}" destId="{A4823AAB-7BD6-4945-9840-22CF33AD86F3}" srcOrd="0" destOrd="0" parTransId="{C73E64BA-FA48-4216-B075-A4D6B8BB851A}" sibTransId="{3F2C7246-EF67-4A54-A658-77C78B3B8C95}"/>
    <dgm:cxn modelId="{6BFAD0E4-2A51-4150-8A16-B8CB947DB3DD}" type="presParOf" srcId="{5D9E9219-CE46-4A0B-8AED-89D0A04FE931}" destId="{651B7102-54A7-4C07-ADA6-24DEE0D8C1B4}" srcOrd="0" destOrd="0" presId="urn:microsoft.com/office/officeart/2005/8/layout/vList5"/>
    <dgm:cxn modelId="{E3932090-3CE2-417D-A182-7F49487FBDC0}" type="presParOf" srcId="{651B7102-54A7-4C07-ADA6-24DEE0D8C1B4}" destId="{F2D367F3-33C1-4F6D-A8F6-D15B460DDEE0}" srcOrd="0" destOrd="0" presId="urn:microsoft.com/office/officeart/2005/8/layout/vList5"/>
    <dgm:cxn modelId="{5BC25BA6-45E5-4844-BDC5-4F4008E03057}" type="presParOf" srcId="{5D9E9219-CE46-4A0B-8AED-89D0A04FE931}" destId="{2DB6E59F-9520-40E6-AD51-4A827451A858}" srcOrd="1" destOrd="0" presId="urn:microsoft.com/office/officeart/2005/8/layout/vList5"/>
    <dgm:cxn modelId="{5BCD6180-727F-4A06-B816-4567BB37AD98}" type="presParOf" srcId="{5D9E9219-CE46-4A0B-8AED-89D0A04FE931}" destId="{A3763227-BF96-4855-BF91-6C8E6DB205B5}" srcOrd="2" destOrd="0" presId="urn:microsoft.com/office/officeart/2005/8/layout/vList5"/>
    <dgm:cxn modelId="{6210E4D9-D82B-4AD0-BB48-EE837D349DCC}" type="presParOf" srcId="{A3763227-BF96-4855-BF91-6C8E6DB205B5}" destId="{80BF8D4F-420D-4C5F-BAA1-8194FFB26DDC}" srcOrd="0" destOrd="0" presId="urn:microsoft.com/office/officeart/2005/8/layout/vList5"/>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2094018-FA4A-4018-A916-B4251AFD69B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4823AAB-7BD6-4945-9840-22CF33AD86F3}">
      <dgm:prSet custT="1"/>
      <dgm:sp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l"/>
          <a:r>
            <a:rPr lang="en-US" sz="3600" b="1" cap="small" baseline="0" dirty="0">
              <a:solidFill>
                <a:srgbClr val="002060"/>
              </a:solidFill>
              <a:effectLst>
                <a:outerShdw blurRad="38100" dist="38100" dir="2700000" algn="tl">
                  <a:srgbClr val="000000">
                    <a:alpha val="43137"/>
                  </a:srgbClr>
                </a:outerShdw>
              </a:effectLst>
              <a:latin typeface="Gotham Medium"/>
            </a:rPr>
            <a:t>Cornerstone or Capstone?</a:t>
          </a:r>
        </a:p>
      </dgm:t>
    </dgm:pt>
    <dgm:pt modelId="{C73E64BA-FA48-4216-B075-A4D6B8BB851A}" type="parTrans" cxnId="{CD89E4FD-1AF0-4FC8-BE3E-6E5CFE85F8FD}">
      <dgm:prSet/>
      <dgm:spPr/>
      <dgm:t>
        <a:bodyPr/>
        <a:lstStyle/>
        <a:p>
          <a:endParaRPr lang="en-US" sz="2000"/>
        </a:p>
      </dgm:t>
    </dgm:pt>
    <dgm:pt modelId="{3F2C7246-EF67-4A54-A658-77C78B3B8C95}" type="sibTrans" cxnId="{CD89E4FD-1AF0-4FC8-BE3E-6E5CFE85F8FD}">
      <dgm:prSet/>
      <dgm:spPr/>
      <dgm:t>
        <a:bodyPr/>
        <a:lstStyle/>
        <a:p>
          <a:endParaRPr lang="en-US" sz="2000"/>
        </a:p>
      </dgm:t>
    </dgm:pt>
    <dgm:pt modelId="{5D9E9219-CE46-4A0B-8AED-89D0A04FE931}" type="pres">
      <dgm:prSet presAssocID="{F2094018-FA4A-4018-A916-B4251AFD69B0}" presName="Name0" presStyleCnt="0">
        <dgm:presLayoutVars>
          <dgm:dir/>
          <dgm:animLvl val="lvl"/>
          <dgm:resizeHandles val="exact"/>
        </dgm:presLayoutVars>
      </dgm:prSet>
      <dgm:spPr/>
    </dgm:pt>
    <dgm:pt modelId="{651B7102-54A7-4C07-ADA6-24DEE0D8C1B4}" type="pres">
      <dgm:prSet presAssocID="{A4823AAB-7BD6-4945-9840-22CF33AD86F3}" presName="linNode" presStyleCnt="0"/>
      <dgm:spPr/>
    </dgm:pt>
    <dgm:pt modelId="{F2D367F3-33C1-4F6D-A8F6-D15B460DDEE0}" type="pres">
      <dgm:prSet presAssocID="{A4823AAB-7BD6-4945-9840-22CF33AD86F3}" presName="parentText" presStyleLbl="node1" presStyleIdx="0" presStyleCnt="1" custScaleX="177492" custScaleY="7774" custLinFactNeighborX="-64675" custLinFactNeighborY="-46162">
        <dgm:presLayoutVars>
          <dgm:chMax val="1"/>
          <dgm:bulletEnabled val="1"/>
        </dgm:presLayoutVars>
      </dgm:prSet>
      <dgm:spPr/>
    </dgm:pt>
  </dgm:ptLst>
  <dgm:cxnLst>
    <dgm:cxn modelId="{F2420886-5E2F-43D2-BF8A-C8528F33A36A}" type="presOf" srcId="{A4823AAB-7BD6-4945-9840-22CF33AD86F3}" destId="{F2D367F3-33C1-4F6D-A8F6-D15B460DDEE0}" srcOrd="0" destOrd="0" presId="urn:microsoft.com/office/officeart/2005/8/layout/vList5"/>
    <dgm:cxn modelId="{A6AE75FC-703A-4D34-B7CA-9BBBD8467145}" type="presOf" srcId="{F2094018-FA4A-4018-A916-B4251AFD69B0}" destId="{5D9E9219-CE46-4A0B-8AED-89D0A04FE931}" srcOrd="0" destOrd="0" presId="urn:microsoft.com/office/officeart/2005/8/layout/vList5"/>
    <dgm:cxn modelId="{CD89E4FD-1AF0-4FC8-BE3E-6E5CFE85F8FD}" srcId="{F2094018-FA4A-4018-A916-B4251AFD69B0}" destId="{A4823AAB-7BD6-4945-9840-22CF33AD86F3}" srcOrd="0" destOrd="0" parTransId="{C73E64BA-FA48-4216-B075-A4D6B8BB851A}" sibTransId="{3F2C7246-EF67-4A54-A658-77C78B3B8C95}"/>
    <dgm:cxn modelId="{6BFAD0E4-2A51-4150-8A16-B8CB947DB3DD}" type="presParOf" srcId="{5D9E9219-CE46-4A0B-8AED-89D0A04FE931}" destId="{651B7102-54A7-4C07-ADA6-24DEE0D8C1B4}" srcOrd="0" destOrd="0" presId="urn:microsoft.com/office/officeart/2005/8/layout/vList5"/>
    <dgm:cxn modelId="{E3932090-3CE2-417D-A182-7F49487FBDC0}" type="presParOf" srcId="{651B7102-54A7-4C07-ADA6-24DEE0D8C1B4}" destId="{F2D367F3-33C1-4F6D-A8F6-D15B460DDEE0}" srcOrd="0" destOrd="0" presId="urn:microsoft.com/office/officeart/2005/8/layout/vList5"/>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2094018-FA4A-4018-A916-B4251AFD69B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4823AAB-7BD6-4945-9840-22CF33AD86F3}">
      <dgm:prSet custT="1"/>
      <dgm:sp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ctr"/>
          <a:r>
            <a:rPr lang="en-US" sz="3200" b="1" cap="small" baseline="0" dirty="0">
              <a:solidFill>
                <a:srgbClr val="002060"/>
              </a:solidFill>
              <a:effectLst>
                <a:outerShdw blurRad="38100" dist="38100" dir="2700000" algn="tl">
                  <a:srgbClr val="000000">
                    <a:alpha val="43137"/>
                  </a:srgbClr>
                </a:outerShdw>
              </a:effectLst>
              <a:latin typeface="Gotham Medium"/>
            </a:rPr>
            <a:t>Hosea and “My People”</a:t>
          </a:r>
        </a:p>
      </dgm:t>
    </dgm:pt>
    <dgm:pt modelId="{C73E64BA-FA48-4216-B075-A4D6B8BB851A}" type="parTrans" cxnId="{CD89E4FD-1AF0-4FC8-BE3E-6E5CFE85F8FD}">
      <dgm:prSet/>
      <dgm:spPr/>
      <dgm:t>
        <a:bodyPr/>
        <a:lstStyle/>
        <a:p>
          <a:endParaRPr lang="en-US" sz="2000"/>
        </a:p>
      </dgm:t>
    </dgm:pt>
    <dgm:pt modelId="{3F2C7246-EF67-4A54-A658-77C78B3B8C95}" type="sibTrans" cxnId="{CD89E4FD-1AF0-4FC8-BE3E-6E5CFE85F8FD}">
      <dgm:prSet/>
      <dgm:spPr/>
      <dgm:t>
        <a:bodyPr/>
        <a:lstStyle/>
        <a:p>
          <a:endParaRPr lang="en-US" sz="2000"/>
        </a:p>
      </dgm:t>
    </dgm:pt>
    <dgm:pt modelId="{73BADAF3-85A3-4F72-8F20-26578FAD05D4}">
      <dgm:prSet custT="1"/>
      <dgm:spPr>
        <a:noFill/>
        <a:ln>
          <a:noFill/>
        </a:ln>
      </dgm:spPr>
      <dgm:t>
        <a:bodyPr anchor="t"/>
        <a:lstStyle/>
        <a:p>
          <a:r>
            <a:rPr lang="en-US" sz="1800" b="1" dirty="0">
              <a:solidFill>
                <a:srgbClr val="002060"/>
              </a:solidFill>
              <a:effectLst>
                <a:outerShdw blurRad="38100" dist="38100" dir="2700000" algn="tl">
                  <a:srgbClr val="000000">
                    <a:alpha val="43137"/>
                  </a:srgbClr>
                </a:outerShdw>
              </a:effectLst>
              <a:latin typeface="Gotham Medium"/>
            </a:rPr>
            <a:t>God tells Hosea to take an adulterous wife, Gomer, and have children to symbolize the adulterous relationship Israel had with the Lord. The people of that day were “guilty of unfaithfulness to the Lord” (Hos. 1:23), so Hosea was told to name his first child with Gomer “Lo-Ruhamah (which means ‘not love’), for I will no longer show love to Israel, that I should at all forgive them” (Hos. 1:6). The second child was to be named “Lo-Ammi (which means ‘not my people’), for you are not my people, and I am not your God” (Hos. 1:8).</a:t>
          </a:r>
          <a:endParaRPr lang="en-US" sz="600" b="1" dirty="0">
            <a:solidFill>
              <a:srgbClr val="002060"/>
            </a:solidFill>
            <a:effectLst>
              <a:outerShdw blurRad="38100" dist="38100" dir="2700000" algn="tl">
                <a:srgbClr val="000000">
                  <a:alpha val="43137"/>
                </a:srgbClr>
              </a:outerShdw>
            </a:effectLst>
            <a:latin typeface="Gotham Medium"/>
          </a:endParaRPr>
        </a:p>
        <a:p>
          <a:r>
            <a:rPr lang="en-US" sz="600" b="1" dirty="0">
              <a:solidFill>
                <a:srgbClr val="002060"/>
              </a:solidFill>
              <a:effectLst>
                <a:outerShdw blurRad="38100" dist="38100" dir="2700000" algn="tl">
                  <a:srgbClr val="000000">
                    <a:alpha val="43137"/>
                  </a:srgbClr>
                </a:outerShdw>
              </a:effectLst>
              <a:latin typeface="Gotham Medium"/>
            </a:rPr>
            <a:t> </a:t>
          </a:r>
        </a:p>
        <a:p>
          <a:r>
            <a:rPr lang="en-US" sz="1800" b="1" dirty="0">
              <a:solidFill>
                <a:srgbClr val="002060"/>
              </a:solidFill>
              <a:effectLst>
                <a:outerShdw blurRad="38100" dist="38100" dir="2700000" algn="tl">
                  <a:srgbClr val="000000">
                    <a:alpha val="43137"/>
                  </a:srgbClr>
                </a:outerShdw>
              </a:effectLst>
              <a:latin typeface="Gotham Medium"/>
            </a:rPr>
            <a:t>However, if adulterous Israel would respond to God’s call to return to Him, then He would “show . . . love to the one I called ‘Not my loved one’” and redeem “those called ‘Not my people’” (2:23). Similarly, the new believers in Peter’s time who were Gentiles and considered “not God’s people” were now “the people of God” (1 Peter 2:10). They were accepted by their faith in Him.</a:t>
          </a:r>
        </a:p>
        <a:p>
          <a:pPr algn="l"/>
          <a:endParaRPr lang="en-US" sz="1500" b="1" dirty="0">
            <a:effectLst>
              <a:outerShdw blurRad="38100" dist="38100" dir="2700000" algn="tl">
                <a:srgbClr val="000000">
                  <a:alpha val="43137"/>
                </a:srgbClr>
              </a:outerShdw>
            </a:effectLst>
            <a:latin typeface="Gotham Medium"/>
          </a:endParaRPr>
        </a:p>
      </dgm:t>
    </dgm:pt>
    <dgm:pt modelId="{D7C2AF8C-460C-4A09-8324-D14EFE59EE6E}" type="parTrans" cxnId="{DCE4F225-A1B1-432A-BE73-EDF97E611D24}">
      <dgm:prSet/>
      <dgm:spPr/>
      <dgm:t>
        <a:bodyPr/>
        <a:lstStyle/>
        <a:p>
          <a:endParaRPr lang="en-US"/>
        </a:p>
      </dgm:t>
    </dgm:pt>
    <dgm:pt modelId="{6CF88CBE-A321-413D-BA8D-57556F140E6E}" type="sibTrans" cxnId="{DCE4F225-A1B1-432A-BE73-EDF97E611D24}">
      <dgm:prSet/>
      <dgm:spPr/>
      <dgm:t>
        <a:bodyPr/>
        <a:lstStyle/>
        <a:p>
          <a:endParaRPr lang="en-US"/>
        </a:p>
      </dgm:t>
    </dgm:pt>
    <dgm:pt modelId="{5D9E9219-CE46-4A0B-8AED-89D0A04FE931}" type="pres">
      <dgm:prSet presAssocID="{F2094018-FA4A-4018-A916-B4251AFD69B0}" presName="Name0" presStyleCnt="0">
        <dgm:presLayoutVars>
          <dgm:dir/>
          <dgm:animLvl val="lvl"/>
          <dgm:resizeHandles val="exact"/>
        </dgm:presLayoutVars>
      </dgm:prSet>
      <dgm:spPr/>
    </dgm:pt>
    <dgm:pt modelId="{651B7102-54A7-4C07-ADA6-24DEE0D8C1B4}" type="pres">
      <dgm:prSet presAssocID="{A4823AAB-7BD6-4945-9840-22CF33AD86F3}" presName="linNode" presStyleCnt="0"/>
      <dgm:spPr/>
    </dgm:pt>
    <dgm:pt modelId="{F2D367F3-33C1-4F6D-A8F6-D15B460DDEE0}" type="pres">
      <dgm:prSet presAssocID="{A4823AAB-7BD6-4945-9840-22CF33AD86F3}" presName="parentText" presStyleLbl="node1" presStyleIdx="0" presStyleCnt="2" custScaleX="167432" custScaleY="8830" custLinFactNeighborX="10249" custLinFactNeighborY="1194">
        <dgm:presLayoutVars>
          <dgm:chMax val="1"/>
          <dgm:bulletEnabled val="1"/>
        </dgm:presLayoutVars>
      </dgm:prSet>
      <dgm:spPr/>
    </dgm:pt>
    <dgm:pt modelId="{2DB6E59F-9520-40E6-AD51-4A827451A858}" type="pres">
      <dgm:prSet presAssocID="{3F2C7246-EF67-4A54-A658-77C78B3B8C95}" presName="sp" presStyleCnt="0"/>
      <dgm:spPr/>
    </dgm:pt>
    <dgm:pt modelId="{A3763227-BF96-4855-BF91-6C8E6DB205B5}" type="pres">
      <dgm:prSet presAssocID="{73BADAF3-85A3-4F72-8F20-26578FAD05D4}" presName="linNode" presStyleCnt="0"/>
      <dgm:spPr/>
    </dgm:pt>
    <dgm:pt modelId="{80BF8D4F-420D-4C5F-BAA1-8194FFB26DDC}" type="pres">
      <dgm:prSet presAssocID="{73BADAF3-85A3-4F72-8F20-26578FAD05D4}" presName="parentText" presStyleLbl="node1" presStyleIdx="1" presStyleCnt="2" custScaleX="277778" custLinFactNeighborX="-136" custLinFactNeighborY="3797">
        <dgm:presLayoutVars>
          <dgm:chMax val="1"/>
          <dgm:bulletEnabled val="1"/>
        </dgm:presLayoutVars>
      </dgm:prSet>
      <dgm:spPr/>
    </dgm:pt>
  </dgm:ptLst>
  <dgm:cxnLst>
    <dgm:cxn modelId="{DCE4F225-A1B1-432A-BE73-EDF97E611D24}" srcId="{F2094018-FA4A-4018-A916-B4251AFD69B0}" destId="{73BADAF3-85A3-4F72-8F20-26578FAD05D4}" srcOrd="1" destOrd="0" parTransId="{D7C2AF8C-460C-4A09-8324-D14EFE59EE6E}" sibTransId="{6CF88CBE-A321-413D-BA8D-57556F140E6E}"/>
    <dgm:cxn modelId="{C1EF9F2D-AC88-42AE-9B10-6A0084A34F38}" type="presOf" srcId="{73BADAF3-85A3-4F72-8F20-26578FAD05D4}" destId="{80BF8D4F-420D-4C5F-BAA1-8194FFB26DDC}" srcOrd="0" destOrd="0" presId="urn:microsoft.com/office/officeart/2005/8/layout/vList5"/>
    <dgm:cxn modelId="{F2420886-5E2F-43D2-BF8A-C8528F33A36A}" type="presOf" srcId="{A4823AAB-7BD6-4945-9840-22CF33AD86F3}" destId="{F2D367F3-33C1-4F6D-A8F6-D15B460DDEE0}" srcOrd="0" destOrd="0" presId="urn:microsoft.com/office/officeart/2005/8/layout/vList5"/>
    <dgm:cxn modelId="{A6AE75FC-703A-4D34-B7CA-9BBBD8467145}" type="presOf" srcId="{F2094018-FA4A-4018-A916-B4251AFD69B0}" destId="{5D9E9219-CE46-4A0B-8AED-89D0A04FE931}" srcOrd="0" destOrd="0" presId="urn:microsoft.com/office/officeart/2005/8/layout/vList5"/>
    <dgm:cxn modelId="{CD89E4FD-1AF0-4FC8-BE3E-6E5CFE85F8FD}" srcId="{F2094018-FA4A-4018-A916-B4251AFD69B0}" destId="{A4823AAB-7BD6-4945-9840-22CF33AD86F3}" srcOrd="0" destOrd="0" parTransId="{C73E64BA-FA48-4216-B075-A4D6B8BB851A}" sibTransId="{3F2C7246-EF67-4A54-A658-77C78B3B8C95}"/>
    <dgm:cxn modelId="{6BFAD0E4-2A51-4150-8A16-B8CB947DB3DD}" type="presParOf" srcId="{5D9E9219-CE46-4A0B-8AED-89D0A04FE931}" destId="{651B7102-54A7-4C07-ADA6-24DEE0D8C1B4}" srcOrd="0" destOrd="0" presId="urn:microsoft.com/office/officeart/2005/8/layout/vList5"/>
    <dgm:cxn modelId="{E3932090-3CE2-417D-A182-7F49487FBDC0}" type="presParOf" srcId="{651B7102-54A7-4C07-ADA6-24DEE0D8C1B4}" destId="{F2D367F3-33C1-4F6D-A8F6-D15B460DDEE0}" srcOrd="0" destOrd="0" presId="urn:microsoft.com/office/officeart/2005/8/layout/vList5"/>
    <dgm:cxn modelId="{5BC25BA6-45E5-4844-BDC5-4F4008E03057}" type="presParOf" srcId="{5D9E9219-CE46-4A0B-8AED-89D0A04FE931}" destId="{2DB6E59F-9520-40E6-AD51-4A827451A858}" srcOrd="1" destOrd="0" presId="urn:microsoft.com/office/officeart/2005/8/layout/vList5"/>
    <dgm:cxn modelId="{5BCD6180-727F-4A06-B816-4567BB37AD98}" type="presParOf" srcId="{5D9E9219-CE46-4A0B-8AED-89D0A04FE931}" destId="{A3763227-BF96-4855-BF91-6C8E6DB205B5}" srcOrd="2" destOrd="0" presId="urn:microsoft.com/office/officeart/2005/8/layout/vList5"/>
    <dgm:cxn modelId="{6210E4D9-D82B-4AD0-BB48-EE837D349DCC}" type="presParOf" srcId="{A3763227-BF96-4855-BF91-6C8E6DB205B5}" destId="{80BF8D4F-420D-4C5F-BAA1-8194FFB26DDC}" srcOrd="0" destOrd="0" presId="urn:microsoft.com/office/officeart/2005/8/layout/vList5"/>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D367F3-33C1-4F6D-A8F6-D15B460DDEE0}">
      <dsp:nvSpPr>
        <dsp:cNvPr id="0" name=""/>
        <dsp:cNvSpPr/>
      </dsp:nvSpPr>
      <dsp:spPr>
        <a:xfrm>
          <a:off x="0" y="406772"/>
          <a:ext cx="8698990" cy="501050"/>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US" sz="2400" b="1" kern="1200" dirty="0">
              <a:solidFill>
                <a:srgbClr val="002060"/>
              </a:solidFill>
              <a:effectLst>
                <a:outerShdw blurRad="38100" dist="38100" dir="2700000" algn="tl">
                  <a:srgbClr val="000000">
                    <a:alpha val="43137"/>
                  </a:srgbClr>
                </a:outerShdw>
              </a:effectLst>
              <a:latin typeface="Gotham Medium"/>
              <a:ea typeface="+mn-ea"/>
              <a:cs typeface="+mn-cs"/>
            </a:rPr>
            <a:t>In the first chapter of Peter’s letter, the apostle writes about the new believers’ redemption and regeneration. In the second chapter, he offers them practical instructions on how to mature in Christ, come together as a body, and shine brightly in the world . </a:t>
          </a:r>
          <a:endParaRPr lang="en-US" sz="2400" b="1" kern="1200" cap="small" baseline="0" dirty="0">
            <a:solidFill>
              <a:srgbClr val="002060"/>
            </a:solidFill>
            <a:effectLst>
              <a:outerShdw blurRad="38100" dist="38100" dir="2700000" algn="tl">
                <a:srgbClr val="000000">
                  <a:alpha val="43137"/>
                </a:srgbClr>
              </a:outerShdw>
            </a:effectLst>
            <a:latin typeface="Gotham Medium"/>
          </a:endParaRPr>
        </a:p>
      </dsp:txBody>
      <dsp:txXfrm>
        <a:off x="24459" y="431231"/>
        <a:ext cx="8650072" cy="45213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F35FF3-1B41-4EA6-AC8B-0EBA4878C49B}">
      <dsp:nvSpPr>
        <dsp:cNvPr id="0" name=""/>
        <dsp:cNvSpPr/>
      </dsp:nvSpPr>
      <dsp:spPr>
        <a:xfrm>
          <a:off x="0" y="23420"/>
          <a:ext cx="8991600" cy="457199"/>
        </a:xfrm>
        <a:prstGeom prst="roundRect">
          <a:avLst/>
        </a:prstGeom>
        <a:solidFill>
          <a:srgbClr val="00206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kern="1200" cap="small" baseline="0" dirty="0">
              <a:effectLst/>
              <a:latin typeface="Calibri" panose="020F0502020204030204" pitchFamily="34" charset="0"/>
              <a:cs typeface="Times New Roman" panose="02020603050405020304" pitchFamily="18" charset="0"/>
            </a:rPr>
            <a:t>God’s Living Cornerstone - 1 Peter 2:1–8 KJV</a:t>
          </a:r>
        </a:p>
      </dsp:txBody>
      <dsp:txXfrm>
        <a:off x="22319" y="45739"/>
        <a:ext cx="8946962" cy="412561"/>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F35FF3-1B41-4EA6-AC8B-0EBA4878C49B}">
      <dsp:nvSpPr>
        <dsp:cNvPr id="0" name=""/>
        <dsp:cNvSpPr/>
      </dsp:nvSpPr>
      <dsp:spPr>
        <a:xfrm>
          <a:off x="0" y="9797"/>
          <a:ext cx="9378700" cy="457199"/>
        </a:xfrm>
        <a:prstGeom prst="roundRect">
          <a:avLst/>
        </a:prstGeom>
        <a:solidFill>
          <a:srgbClr val="00206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kern="1200" cap="small" baseline="0" dirty="0">
              <a:effectLst/>
              <a:latin typeface="Calibri" panose="020F0502020204030204" pitchFamily="34" charset="0"/>
              <a:cs typeface="Times New Roman" panose="02020603050405020304" pitchFamily="18" charset="0"/>
            </a:rPr>
            <a:t>God’s Special Possession - 1 Peter 2:9–12 KJV</a:t>
          </a:r>
        </a:p>
      </dsp:txBody>
      <dsp:txXfrm>
        <a:off x="22319" y="32116"/>
        <a:ext cx="9334062" cy="4125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D367F3-33C1-4F6D-A8F6-D15B460DDEE0}">
      <dsp:nvSpPr>
        <dsp:cNvPr id="0" name=""/>
        <dsp:cNvSpPr/>
      </dsp:nvSpPr>
      <dsp:spPr>
        <a:xfrm>
          <a:off x="0" y="406772"/>
          <a:ext cx="8698990" cy="501050"/>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US" sz="2400" b="1" kern="1200" dirty="0">
              <a:solidFill>
                <a:srgbClr val="002060"/>
              </a:solidFill>
              <a:effectLst>
                <a:outerShdw blurRad="38100" dist="38100" dir="2700000" algn="tl">
                  <a:srgbClr val="000000">
                    <a:alpha val="43137"/>
                  </a:srgbClr>
                </a:outerShdw>
              </a:effectLst>
              <a:latin typeface="Gotham Medium"/>
              <a:ea typeface="+mn-ea"/>
              <a:cs typeface="+mn-cs"/>
            </a:rPr>
            <a:t>In the first chapter of Peter’s letter, the apostle writes about the new believers’ redemption and regeneration. In the second chapter, he offers them practical instructions on how to mature in Christ, come together as a body, and shine brightly in the world . </a:t>
          </a:r>
          <a:endParaRPr lang="en-US" sz="2400" b="1" kern="1200" cap="small" baseline="0" dirty="0">
            <a:solidFill>
              <a:srgbClr val="002060"/>
            </a:solidFill>
            <a:effectLst>
              <a:outerShdw blurRad="38100" dist="38100" dir="2700000" algn="tl">
                <a:srgbClr val="000000">
                  <a:alpha val="43137"/>
                </a:srgbClr>
              </a:outerShdw>
            </a:effectLst>
            <a:latin typeface="Gotham Medium"/>
          </a:endParaRPr>
        </a:p>
      </dsp:txBody>
      <dsp:txXfrm>
        <a:off x="24459" y="431231"/>
        <a:ext cx="8650072" cy="45213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D367F3-33C1-4F6D-A8F6-D15B460DDEE0}">
      <dsp:nvSpPr>
        <dsp:cNvPr id="0" name=""/>
        <dsp:cNvSpPr/>
      </dsp:nvSpPr>
      <dsp:spPr>
        <a:xfrm>
          <a:off x="0" y="406772"/>
          <a:ext cx="8698990" cy="501050"/>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US" sz="2400" b="1" kern="1200" dirty="0">
              <a:solidFill>
                <a:srgbClr val="002060"/>
              </a:solidFill>
              <a:effectLst>
                <a:outerShdw blurRad="38100" dist="38100" dir="2700000" algn="tl">
                  <a:srgbClr val="000000">
                    <a:alpha val="43137"/>
                  </a:srgbClr>
                </a:outerShdw>
              </a:effectLst>
              <a:latin typeface="Gotham Medium"/>
              <a:ea typeface="+mn-ea"/>
              <a:cs typeface="+mn-cs"/>
            </a:rPr>
            <a:t>In the first chapter of Peter’s letter, the apostle writes about the new believers’ redemption and regeneration. In the second chapter, he offers them practical instructions on how to mature in Christ, come together as a body, and shine brightly in the world . </a:t>
          </a:r>
          <a:endParaRPr lang="en-US" sz="2400" b="1" kern="1200" cap="small" baseline="0" dirty="0">
            <a:solidFill>
              <a:srgbClr val="002060"/>
            </a:solidFill>
            <a:effectLst>
              <a:outerShdw blurRad="38100" dist="38100" dir="2700000" algn="tl">
                <a:srgbClr val="000000">
                  <a:alpha val="43137"/>
                </a:srgbClr>
              </a:outerShdw>
            </a:effectLst>
            <a:latin typeface="Gotham Medium"/>
          </a:endParaRPr>
        </a:p>
      </dsp:txBody>
      <dsp:txXfrm>
        <a:off x="24459" y="431231"/>
        <a:ext cx="8650072" cy="4521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D367F3-33C1-4F6D-A8F6-D15B460DDEE0}">
      <dsp:nvSpPr>
        <dsp:cNvPr id="0" name=""/>
        <dsp:cNvSpPr/>
      </dsp:nvSpPr>
      <dsp:spPr>
        <a:xfrm>
          <a:off x="0" y="406772"/>
          <a:ext cx="8698990" cy="501050"/>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US" sz="2400" b="1" kern="1200" dirty="0">
              <a:solidFill>
                <a:srgbClr val="002060"/>
              </a:solidFill>
              <a:effectLst>
                <a:outerShdw blurRad="38100" dist="38100" dir="2700000" algn="tl">
                  <a:srgbClr val="000000">
                    <a:alpha val="43137"/>
                  </a:srgbClr>
                </a:outerShdw>
              </a:effectLst>
              <a:latin typeface="Gotham Medium"/>
              <a:ea typeface="+mn-ea"/>
              <a:cs typeface="+mn-cs"/>
            </a:rPr>
            <a:t>In the first chapter of Peter’s letter, the apostle writes about the new believers’ redemption and regeneration. In the second chapter, he offers them practical instructions on how to mature in Christ, come together as a body, and shine brightly in the world . </a:t>
          </a:r>
          <a:endParaRPr lang="en-US" sz="2400" b="1" kern="1200" cap="small" baseline="0" dirty="0">
            <a:solidFill>
              <a:srgbClr val="002060"/>
            </a:solidFill>
            <a:effectLst>
              <a:outerShdw blurRad="38100" dist="38100" dir="2700000" algn="tl">
                <a:srgbClr val="000000">
                  <a:alpha val="43137"/>
                </a:srgbClr>
              </a:outerShdw>
            </a:effectLst>
            <a:latin typeface="Gotham Medium"/>
          </a:endParaRPr>
        </a:p>
      </dsp:txBody>
      <dsp:txXfrm>
        <a:off x="24459" y="431231"/>
        <a:ext cx="8650072" cy="45213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D367F3-33C1-4F6D-A8F6-D15B460DDEE0}">
      <dsp:nvSpPr>
        <dsp:cNvPr id="0" name=""/>
        <dsp:cNvSpPr/>
      </dsp:nvSpPr>
      <dsp:spPr>
        <a:xfrm>
          <a:off x="0" y="0"/>
          <a:ext cx="5192548" cy="508691"/>
        </a:xfrm>
        <a:prstGeom prst="roundRect">
          <a:avLst/>
        </a:prstGeom>
        <a:solidFill>
          <a:schemeClr val="bg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l" defTabSz="1244600">
            <a:lnSpc>
              <a:spcPct val="90000"/>
            </a:lnSpc>
            <a:spcBef>
              <a:spcPct val="0"/>
            </a:spcBef>
            <a:spcAft>
              <a:spcPct val="35000"/>
            </a:spcAft>
            <a:buNone/>
          </a:pPr>
          <a:r>
            <a:rPr lang="en-US" sz="2800" b="1" u="sng" kern="1200" dirty="0">
              <a:solidFill>
                <a:srgbClr val="002060"/>
              </a:solidFill>
              <a:effectLst>
                <a:outerShdw blurRad="38100" dist="38100" dir="2700000" algn="tl">
                  <a:srgbClr val="000000">
                    <a:alpha val="43137"/>
                  </a:srgbClr>
                </a:outerShdw>
              </a:effectLst>
              <a:latin typeface="Gotham Medium"/>
            </a:rPr>
            <a:t>Building Healthy Relationships</a:t>
          </a:r>
        </a:p>
      </dsp:txBody>
      <dsp:txXfrm>
        <a:off x="24832" y="24832"/>
        <a:ext cx="5142884" cy="45902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D367F3-33C1-4F6D-A8F6-D15B460DDEE0}">
      <dsp:nvSpPr>
        <dsp:cNvPr id="0" name=""/>
        <dsp:cNvSpPr/>
      </dsp:nvSpPr>
      <dsp:spPr>
        <a:xfrm>
          <a:off x="304809" y="61164"/>
          <a:ext cx="3924688" cy="438671"/>
        </a:xfrm>
        <a:prstGeom prst="roundRect">
          <a:avLst/>
        </a:prstGeom>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b="1" kern="1200" cap="small" baseline="0" dirty="0">
              <a:solidFill>
                <a:srgbClr val="002060"/>
              </a:solidFill>
              <a:effectLst>
                <a:outerShdw blurRad="38100" dist="38100" dir="2700000" algn="tl">
                  <a:srgbClr val="000000">
                    <a:alpha val="43137"/>
                  </a:srgbClr>
                </a:outerShdw>
              </a:effectLst>
              <a:latin typeface="Gotham Medium"/>
            </a:rPr>
            <a:t>Peter and Psalm 34</a:t>
          </a:r>
        </a:p>
      </dsp:txBody>
      <dsp:txXfrm>
        <a:off x="326223" y="82578"/>
        <a:ext cx="3881860" cy="395843"/>
      </dsp:txXfrm>
    </dsp:sp>
    <dsp:sp modelId="{80BF8D4F-420D-4C5F-BAA1-8194FFB26DDC}">
      <dsp:nvSpPr>
        <dsp:cNvPr id="0" name=""/>
        <dsp:cNvSpPr/>
      </dsp:nvSpPr>
      <dsp:spPr>
        <a:xfrm>
          <a:off x="0" y="690763"/>
          <a:ext cx="8145444" cy="4967971"/>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defTabSz="800100">
            <a:lnSpc>
              <a:spcPct val="90000"/>
            </a:lnSpc>
            <a:spcBef>
              <a:spcPct val="0"/>
            </a:spcBef>
            <a:spcAft>
              <a:spcPct val="35000"/>
            </a:spcAft>
            <a:buNone/>
          </a:pPr>
          <a:r>
            <a:rPr lang="en-US" sz="1800" b="1" kern="1200" dirty="0">
              <a:solidFill>
                <a:srgbClr val="002060"/>
              </a:solidFill>
              <a:effectLst>
                <a:outerShdw blurRad="38100" dist="38100" dir="2700000" algn="tl">
                  <a:srgbClr val="000000">
                    <a:alpha val="43137"/>
                  </a:srgbClr>
                </a:outerShdw>
              </a:effectLst>
              <a:latin typeface="Gotham Medium"/>
            </a:rPr>
            <a:t>Psalm 34 must have been key to Peter’s understanding of Christian life. He quotes Psalm 34:8 in 1 Peter 2:3. Then later in 3:10–12, he quotes from the same psalm again. He emphasizes that believers must “repay evil with blessing, because to this you were called so that you may inherit a blessing” (1 Peter 3:9). Peter quotes from the psalm, “Whoever would love life and see good days must keep their tongue from evil and their lips from deceitful speech. They must turn from evil and do good; they must seek peace and pursue it” (3:10–11).</a:t>
          </a:r>
          <a:endParaRPr lang="en-US" sz="600" b="1" kern="1200" dirty="0">
            <a:solidFill>
              <a:srgbClr val="002060"/>
            </a:solidFill>
            <a:effectLst>
              <a:outerShdw blurRad="38100" dist="38100" dir="2700000" algn="tl">
                <a:srgbClr val="000000">
                  <a:alpha val="43137"/>
                </a:srgbClr>
              </a:outerShdw>
            </a:effectLst>
            <a:latin typeface="Gotham Medium"/>
          </a:endParaRPr>
        </a:p>
        <a:p>
          <a:pPr marL="0" lvl="0" indent="0" defTabSz="800100">
            <a:lnSpc>
              <a:spcPct val="90000"/>
            </a:lnSpc>
            <a:spcBef>
              <a:spcPct val="0"/>
            </a:spcBef>
            <a:spcAft>
              <a:spcPct val="35000"/>
            </a:spcAft>
            <a:buNone/>
          </a:pPr>
          <a:r>
            <a:rPr lang="en-US" sz="600" b="1" kern="1200" dirty="0">
              <a:solidFill>
                <a:srgbClr val="002060"/>
              </a:solidFill>
              <a:effectLst>
                <a:outerShdw blurRad="38100" dist="38100" dir="2700000" algn="tl">
                  <a:srgbClr val="000000">
                    <a:alpha val="43137"/>
                  </a:srgbClr>
                </a:outerShdw>
              </a:effectLst>
              <a:latin typeface="Gotham Medium"/>
            </a:rPr>
            <a:t> </a:t>
          </a:r>
        </a:p>
        <a:p>
          <a:pPr marL="0" lvl="0" indent="0" defTabSz="800100">
            <a:lnSpc>
              <a:spcPct val="90000"/>
            </a:lnSpc>
            <a:spcBef>
              <a:spcPct val="0"/>
            </a:spcBef>
            <a:spcAft>
              <a:spcPct val="35000"/>
            </a:spcAft>
            <a:buNone/>
          </a:pPr>
          <a:r>
            <a:rPr lang="en-US" sz="1800" b="1" kern="1200" dirty="0">
              <a:solidFill>
                <a:srgbClr val="002060"/>
              </a:solidFill>
              <a:effectLst>
                <a:outerShdw blurRad="38100" dist="38100" dir="2700000" algn="tl">
                  <a:srgbClr val="000000">
                    <a:alpha val="43137"/>
                  </a:srgbClr>
                </a:outerShdw>
              </a:effectLst>
              <a:latin typeface="Gotham Medium"/>
            </a:rPr>
            <a:t>Peter also may have quoted from Psalm 34 because he knew that the theme mirrors his message to the new believers: God will be with you through times of suffering. As the psalmist says, “I sought the Lord, and he answered me; he delivered me from all my fears. Those who look to him are radiant; their faces are never covered with shame. This poor man called, and the Lord heard him; he saved him out of all his troubles. The angel of the Lord encamps around those who fear him, and he delivers them” (Ps. 34:4–7).</a:t>
          </a:r>
        </a:p>
        <a:p>
          <a:pPr marL="0" lvl="0" indent="0" algn="l" defTabSz="800100">
            <a:lnSpc>
              <a:spcPct val="90000"/>
            </a:lnSpc>
            <a:spcBef>
              <a:spcPct val="0"/>
            </a:spcBef>
            <a:spcAft>
              <a:spcPct val="35000"/>
            </a:spcAft>
            <a:buNone/>
          </a:pPr>
          <a:endParaRPr lang="en-US" sz="1500" b="1" kern="1200" dirty="0">
            <a:effectLst>
              <a:outerShdw blurRad="38100" dist="38100" dir="2700000" algn="tl">
                <a:srgbClr val="000000">
                  <a:alpha val="43137"/>
                </a:srgbClr>
              </a:outerShdw>
            </a:effectLst>
            <a:latin typeface="Gotham Medium"/>
          </a:endParaRPr>
        </a:p>
      </dsp:txBody>
      <dsp:txXfrm>
        <a:off x="242516" y="933279"/>
        <a:ext cx="7660412" cy="448293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D367F3-33C1-4F6D-A8F6-D15B460DDEE0}">
      <dsp:nvSpPr>
        <dsp:cNvPr id="0" name=""/>
        <dsp:cNvSpPr/>
      </dsp:nvSpPr>
      <dsp:spPr>
        <a:xfrm>
          <a:off x="0" y="0"/>
          <a:ext cx="5355855" cy="484556"/>
        </a:xfrm>
        <a:prstGeom prst="roundRect">
          <a:avLst/>
        </a:prstGeom>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l" defTabSz="1600200">
            <a:lnSpc>
              <a:spcPct val="90000"/>
            </a:lnSpc>
            <a:spcBef>
              <a:spcPct val="0"/>
            </a:spcBef>
            <a:spcAft>
              <a:spcPct val="35000"/>
            </a:spcAft>
            <a:buNone/>
          </a:pPr>
          <a:r>
            <a:rPr lang="en-US" sz="3600" b="1" kern="1200" cap="small" baseline="0" dirty="0">
              <a:solidFill>
                <a:srgbClr val="002060"/>
              </a:solidFill>
              <a:effectLst>
                <a:outerShdw blurRad="38100" dist="38100" dir="2700000" algn="tl">
                  <a:srgbClr val="000000">
                    <a:alpha val="43137"/>
                  </a:srgbClr>
                </a:outerShdw>
              </a:effectLst>
              <a:latin typeface="Gotham Medium"/>
            </a:rPr>
            <a:t>Cornerstone or Capstone?</a:t>
          </a:r>
        </a:p>
      </dsp:txBody>
      <dsp:txXfrm>
        <a:off x="23654" y="23654"/>
        <a:ext cx="5308547" cy="43724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D367F3-33C1-4F6D-A8F6-D15B460DDEE0}">
      <dsp:nvSpPr>
        <dsp:cNvPr id="0" name=""/>
        <dsp:cNvSpPr/>
      </dsp:nvSpPr>
      <dsp:spPr>
        <a:xfrm>
          <a:off x="304809" y="61164"/>
          <a:ext cx="4914504" cy="438671"/>
        </a:xfrm>
        <a:prstGeom prst="roundRect">
          <a:avLst/>
        </a:prstGeom>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b="1" kern="1200" cap="small" baseline="0" dirty="0">
              <a:solidFill>
                <a:srgbClr val="002060"/>
              </a:solidFill>
              <a:effectLst>
                <a:outerShdw blurRad="38100" dist="38100" dir="2700000" algn="tl">
                  <a:srgbClr val="000000">
                    <a:alpha val="43137"/>
                  </a:srgbClr>
                </a:outerShdw>
              </a:effectLst>
              <a:latin typeface="Gotham Medium"/>
            </a:rPr>
            <a:t>Hosea and “My People”</a:t>
          </a:r>
        </a:p>
      </dsp:txBody>
      <dsp:txXfrm>
        <a:off x="326223" y="82578"/>
        <a:ext cx="4871676" cy="395843"/>
      </dsp:txXfrm>
    </dsp:sp>
    <dsp:sp modelId="{80BF8D4F-420D-4C5F-BAA1-8194FFB26DDC}">
      <dsp:nvSpPr>
        <dsp:cNvPr id="0" name=""/>
        <dsp:cNvSpPr/>
      </dsp:nvSpPr>
      <dsp:spPr>
        <a:xfrm>
          <a:off x="0" y="690763"/>
          <a:ext cx="8145444" cy="4967971"/>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t" anchorCtr="0">
          <a:noAutofit/>
        </a:bodyPr>
        <a:lstStyle/>
        <a:p>
          <a:pPr marL="0" lvl="0" indent="0" defTabSz="800100">
            <a:lnSpc>
              <a:spcPct val="90000"/>
            </a:lnSpc>
            <a:spcBef>
              <a:spcPct val="0"/>
            </a:spcBef>
            <a:spcAft>
              <a:spcPct val="35000"/>
            </a:spcAft>
            <a:buNone/>
          </a:pPr>
          <a:r>
            <a:rPr lang="en-US" sz="1800" b="1" kern="1200" dirty="0">
              <a:solidFill>
                <a:srgbClr val="002060"/>
              </a:solidFill>
              <a:effectLst>
                <a:outerShdw blurRad="38100" dist="38100" dir="2700000" algn="tl">
                  <a:srgbClr val="000000">
                    <a:alpha val="43137"/>
                  </a:srgbClr>
                </a:outerShdw>
              </a:effectLst>
              <a:latin typeface="Gotham Medium"/>
            </a:rPr>
            <a:t>God tells Hosea to take an adulterous wife, Gomer, and have children to symbolize the adulterous relationship Israel had with the Lord. The people of that day were “guilty of unfaithfulness to the Lord” (Hos. 1:23), so Hosea was told to name his first child with Gomer “Lo-Ruhamah (which means ‘not love’), for I will no longer show love to Israel, that I should at all forgive them” (Hos. 1:6). The second child was to be named “Lo-Ammi (which means ‘not my people’), for you are not my people, and I am not your God” (Hos. 1:8).</a:t>
          </a:r>
          <a:endParaRPr lang="en-US" sz="600" b="1" kern="1200" dirty="0">
            <a:solidFill>
              <a:srgbClr val="002060"/>
            </a:solidFill>
            <a:effectLst>
              <a:outerShdw blurRad="38100" dist="38100" dir="2700000" algn="tl">
                <a:srgbClr val="000000">
                  <a:alpha val="43137"/>
                </a:srgbClr>
              </a:outerShdw>
            </a:effectLst>
            <a:latin typeface="Gotham Medium"/>
          </a:endParaRPr>
        </a:p>
        <a:p>
          <a:pPr marL="0" lvl="0" indent="0" defTabSz="800100">
            <a:lnSpc>
              <a:spcPct val="90000"/>
            </a:lnSpc>
            <a:spcBef>
              <a:spcPct val="0"/>
            </a:spcBef>
            <a:spcAft>
              <a:spcPct val="35000"/>
            </a:spcAft>
            <a:buNone/>
          </a:pPr>
          <a:r>
            <a:rPr lang="en-US" sz="600" b="1" kern="1200" dirty="0">
              <a:solidFill>
                <a:srgbClr val="002060"/>
              </a:solidFill>
              <a:effectLst>
                <a:outerShdw blurRad="38100" dist="38100" dir="2700000" algn="tl">
                  <a:srgbClr val="000000">
                    <a:alpha val="43137"/>
                  </a:srgbClr>
                </a:outerShdw>
              </a:effectLst>
              <a:latin typeface="Gotham Medium"/>
            </a:rPr>
            <a:t> </a:t>
          </a:r>
        </a:p>
        <a:p>
          <a:pPr marL="0" lvl="0" indent="0" defTabSz="800100">
            <a:lnSpc>
              <a:spcPct val="90000"/>
            </a:lnSpc>
            <a:spcBef>
              <a:spcPct val="0"/>
            </a:spcBef>
            <a:spcAft>
              <a:spcPct val="35000"/>
            </a:spcAft>
            <a:buNone/>
          </a:pPr>
          <a:r>
            <a:rPr lang="en-US" sz="1800" b="1" kern="1200" dirty="0">
              <a:solidFill>
                <a:srgbClr val="002060"/>
              </a:solidFill>
              <a:effectLst>
                <a:outerShdw blurRad="38100" dist="38100" dir="2700000" algn="tl">
                  <a:srgbClr val="000000">
                    <a:alpha val="43137"/>
                  </a:srgbClr>
                </a:outerShdw>
              </a:effectLst>
              <a:latin typeface="Gotham Medium"/>
            </a:rPr>
            <a:t>However, if adulterous Israel would respond to God’s call to return to Him, then He would “show . . . love to the one I called ‘Not my loved one’” and redeem “those called ‘Not my people’” (2:23). Similarly, the new believers in Peter’s time who were Gentiles and considered “not God’s people” were now “the people of God” (1 Peter 2:10). They were accepted by their faith in Him.</a:t>
          </a:r>
        </a:p>
        <a:p>
          <a:pPr marL="0" lvl="0" indent="0" algn="l" defTabSz="800100">
            <a:lnSpc>
              <a:spcPct val="90000"/>
            </a:lnSpc>
            <a:spcBef>
              <a:spcPct val="0"/>
            </a:spcBef>
            <a:spcAft>
              <a:spcPct val="35000"/>
            </a:spcAft>
            <a:buNone/>
          </a:pPr>
          <a:endParaRPr lang="en-US" sz="1500" b="1" kern="1200" dirty="0">
            <a:effectLst>
              <a:outerShdw blurRad="38100" dist="38100" dir="2700000" algn="tl">
                <a:srgbClr val="000000">
                  <a:alpha val="43137"/>
                </a:srgbClr>
              </a:outerShdw>
            </a:effectLst>
            <a:latin typeface="Gotham Medium"/>
          </a:endParaRPr>
        </a:p>
      </dsp:txBody>
      <dsp:txXfrm>
        <a:off x="242516" y="933279"/>
        <a:ext cx="7660412" cy="4482939"/>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6277E8-34E1-4864-BF89-0A293FE899B0}" type="datetimeFigureOut">
              <a:rPr lang="en-US" smtClean="0"/>
              <a:pPr/>
              <a:t>8/26/2025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B98531-EBAC-4738-AC3B-4AA42F6013B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a:solidFill>
                  <a:schemeClr val="tx1"/>
                </a:solidFill>
                <a:effectLst/>
                <a:latin typeface="+mn-lt"/>
                <a:ea typeface="+mn-ea"/>
                <a:cs typeface="+mn-cs"/>
              </a:rPr>
              <a:t>Prayer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Holy God, we offer our loyalty, obedience, and service to You. May Your name be praised above all others, and may You build us into a holy church for Your glory. We pray this in the name of Your precious cornerstone, Jesus our Savior. Amen.</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Thought to Remember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Live as God’s chosen people.</a:t>
            </a:r>
          </a:p>
          <a:p>
            <a:r>
              <a:rPr lang="en-US" sz="1200" kern="1200" dirty="0">
                <a:solidFill>
                  <a:schemeClr val="tx1"/>
                </a:solidFill>
                <a:effectLst/>
                <a:latin typeface="+mn-lt"/>
                <a:ea typeface="+mn-ea"/>
                <a:cs typeface="+mn-cs"/>
              </a:rPr>
              <a:t> </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3358478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78963" y="3873500"/>
            <a:ext cx="25815926" cy="19362738"/>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t>
            </a:r>
          </a:p>
          <a:p>
            <a:r>
              <a:rPr lang="en-US" i="1" dirty="0"/>
              <a:t>Peter uses Psalm 34 to remind believers that even in suffering, God calls them to live righteously, bless others, and trust His deliverance, showing that faith shines brightest when tested.</a:t>
            </a:r>
            <a:endParaRPr lang="en-US" sz="1200" b="1"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Peter and Psalm 34</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Psalm 34 supports Peter’s call to righteous living, blessing others, and trusting God in suffering.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Believers are called to repay evil with blessing.</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The psalm teaches that good speech and deeds lead to God’s blessing.</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God delivers His people during suffering.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Peter draws from Psalm 34 to encourage godly living, even amid trials, with trust in God’s deliverance.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Christians must live righteously, bless others, and trust God, knowing He rescues His people.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God honors faithful living.</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Blessing others in hardship shows true faith.</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5654285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78963" y="3873500"/>
            <a:ext cx="25815926" cy="19362738"/>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t>
            </a:r>
          </a:p>
          <a:p>
            <a:r>
              <a:rPr lang="en-US" i="1" u="sng" dirty="0"/>
              <a:t>Jesus is both the cornerstone that secures the church’s foundation and the capstone that unites and crowns it, showing He is central to both its stability and its unity.</a:t>
            </a:r>
            <a:endParaRPr lang="en-US" sz="1200" b="1" i="1" u="sng"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Cornerstone or Capstone?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Christ is both the cornerstone of faith’s foundation and the capstone unifying God’s people.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Cornerstone ensures the foundation is true and strong.</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Capstone unifies and crowns the building.</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Both metaphors highlight Jesus’ central role in God’s house.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Christ is the foundation and crown of God’s people, essential for their unity and endurance.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holds the church together as both its foundation and final piece.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Christ is essential to stability.</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Unity in Christ crowns the church’s witness.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0095062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78963" y="3873500"/>
            <a:ext cx="25815926" cy="19362738"/>
          </a:xfrm>
        </p:spPr>
      </p:sp>
      <p:sp>
        <p:nvSpPr>
          <p:cNvPr id="3" name="Notes Placeholder 2"/>
          <p:cNvSpPr>
            <a:spLocks noGrp="1"/>
          </p:cNvSpPr>
          <p:nvPr>
            <p:ph type="body" idx="1"/>
          </p:nvPr>
        </p:nvSpPr>
        <p:spPr/>
        <p:txBody>
          <a:bodyPr>
            <a:normAutofit fontScale="70000" lnSpcReduction="20000"/>
          </a:bodyPr>
          <a:lstStyle/>
          <a:p>
            <a:r>
              <a:rPr lang="en-US" b="1" dirty="0"/>
              <a:t>Do Not Love the World</a:t>
            </a:r>
          </a:p>
          <a:p>
            <a:pPr lvl="1"/>
            <a:r>
              <a:rPr lang="en-US" i="1" dirty="0"/>
              <a:t>Christians are pilgrims on earth, called to resist worldly desires and pride, remembering eternity with God rather than making this world their permanent home.</a:t>
            </a:r>
          </a:p>
          <a:p>
            <a:endParaRPr lang="en-US" b="1" dirty="0"/>
          </a:p>
          <a:p>
            <a:r>
              <a:rPr lang="en-US" b="1" dirty="0"/>
              <a:t>From Darkness into Light</a:t>
            </a:r>
          </a:p>
          <a:p>
            <a:pPr lvl="1"/>
            <a:r>
              <a:rPr lang="en-US" i="1" dirty="0"/>
              <a:t>Through Christ, believers are rescued from sin’s darkness, transformed into children of light, and given a new identity and eternal inheritance in God’s kingdom.</a:t>
            </a:r>
          </a:p>
          <a:p>
            <a:endParaRPr lang="en-US" sz="1200" b="1"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Do Not Love the World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Believers are pilgrims, not residents, called to resist worldly desires and remain consecrated.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Peter warns against wasting life in sin.</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Lot’s example shows the danger of becoming worldly.</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John warns that loving the world opposes God’s love.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Christians must live as pilgrims, resisting worldly lusts, and focusing on God’s eternal kingdom.</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Believers should not make this world their home but live for God’s kingdom.</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Loving God requires rejecting worldly pride.</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Pilgrims stay faithful by remembering eternity.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From Darkness into Light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Christ delivers believers from darkness into light, giving them a new life and identity.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Jesus turns people from Satan’s power to God.</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Believers are now children of light, not darkness.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God qualifies them for the inheritance of His people.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Believers are rescued from darkness into the kingdom of light through Christ.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saves people from sin’s darkness and makes them part of God’s kingdom of light.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Christ brings transformation.</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Believers must live as children of light.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371448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D9991-D90A-1A08-9380-4ACAE66D64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223BD7-EFBC-7068-6D2E-8EDABF8E945A}"/>
              </a:ext>
            </a:extLst>
          </p:cNvPr>
          <p:cNvSpPr>
            <a:spLocks noGrp="1" noRot="1" noChangeAspect="1"/>
          </p:cNvSpPr>
          <p:nvPr>
            <p:ph type="sldImg"/>
          </p:nvPr>
        </p:nvSpPr>
        <p:spPr>
          <a:xfrm>
            <a:off x="-9478963" y="3873500"/>
            <a:ext cx="25815926" cy="19362738"/>
          </a:xfrm>
        </p:spPr>
      </p:sp>
      <p:sp>
        <p:nvSpPr>
          <p:cNvPr id="3" name="Notes Placeholder 2">
            <a:extLst>
              <a:ext uri="{FF2B5EF4-FFF2-40B4-BE49-F238E27FC236}">
                <a16:creationId xmlns:a16="http://schemas.microsoft.com/office/drawing/2014/main" id="{14AE6F0C-0388-E160-25C6-EBDAC5B06E72}"/>
              </a:ext>
            </a:extLst>
          </p:cNvPr>
          <p:cNvSpPr>
            <a:spLocks noGrp="1"/>
          </p:cNvSpPr>
          <p:nvPr>
            <p:ph type="body" idx="1"/>
          </p:nvPr>
        </p:nvSpPr>
        <p:spPr/>
        <p:txBody>
          <a:bodyPr>
            <a:normAutofit/>
          </a:bodyPr>
          <a:lstStyle/>
          <a:p>
            <a:pPr lvl="1"/>
            <a:r>
              <a:rPr lang="en-US" i="1" u="sng" dirty="0"/>
              <a:t>Hosea’s prophecy shows God’s mercy in restoring the unfaithful, and Peter applies it to Christ, revealing that those once rejected—Jews and Gentiles alike—are now God’s people through faith in Jesus.</a:t>
            </a:r>
            <a:endParaRPr lang="en-US" sz="1200" b="1" i="1" u="sng"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Hosea and “My People”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Hosea’s message of restoration prefigures God’s mercy toward believers once outside His covenant.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Israel’s unfaithfulness led to being “not My people.”</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God promised restoration if they returned.</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In Christ, Gentiles too became God’s people.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Peter uses Hosea to show that through Christ, once-rejected people are now God’s own.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People once far from God are now His children through Jesus.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God’s mercy restores the unworthy.</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Faith makes us part of God’s family.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5678757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78963" y="3873500"/>
            <a:ext cx="25815926" cy="19362738"/>
          </a:xfrm>
        </p:spPr>
      </p:sp>
      <p:sp>
        <p:nvSpPr>
          <p:cNvPr id="3" name="Notes Placeholder 2"/>
          <p:cNvSpPr>
            <a:spLocks noGrp="1"/>
          </p:cNvSpPr>
          <p:nvPr>
            <p:ph type="body" idx="1"/>
          </p:nvPr>
        </p:nvSpPr>
        <p:spPr/>
        <p:txBody>
          <a:bodyPr>
            <a:normAutofit fontScale="55000" lnSpcReduction="20000"/>
          </a:bodyPr>
          <a:lstStyle/>
          <a:p>
            <a:r>
              <a:rPr lang="en-US" i="1" dirty="0"/>
              <a:t>Believers grow strong by feeding on the pure Word of God, just as infants grow by milk. United in Christ, we are living stones being built into God’s holy temple. Jesus, the cornerstone, gives us stability and purpose, holding His people together in faith and service.</a:t>
            </a:r>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&gt;&lt;&gt;&lt;&gt;&lt;&gt;&lt;&gt;&lt;&gt;&lt;&gt;&lt;&lt;&gt;&gt;&lt;&gt;&lt;&gt;&lt;&gt;&lt;&gt;&lt;&gt;&lt;&gt;&lt;&gt;&lt;&gt; </a:t>
            </a:r>
          </a:p>
          <a:p>
            <a:r>
              <a:rPr lang="en-US" sz="1200" b="1" kern="1200" dirty="0">
                <a:solidFill>
                  <a:schemeClr val="tx1"/>
                </a:solidFill>
                <a:effectLst/>
                <a:latin typeface="+mn-lt"/>
                <a:ea typeface="+mn-ea"/>
                <a:cs typeface="+mn-cs"/>
              </a:rPr>
              <a:t>Be Holy / Living Stones (1 Peter 2:1–8)</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Believers grow in holiness by God’s Word and are built into God’s temple with Christ as cornerstone.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Growth requires craving God’s Word.</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Jesus is the living cornerstone rejected by many.</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Believers, as living stones, form God’s spiritual house.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Christians must grow in holiness and unity, building on Christ the cornerstone.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Followers of Jesus grow by His Word and together form His spiritual house.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God’s Word matures believers.</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Christ unites His people into one house.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&gt;&lt;&gt;&lt;&gt;&lt;&gt;&lt;&gt;&lt;&gt;&lt;&gt;&lt;&lt;&gt;&gt;&lt;&gt;&lt;&gt;&lt;&gt;&lt;&gt;&lt;&gt;&lt;&gt;&lt;&gt;&lt;&gt; </a:t>
            </a:r>
          </a:p>
          <a:p>
            <a:r>
              <a:rPr lang="en-US" sz="1200" kern="1200" dirty="0">
                <a:solidFill>
                  <a:schemeClr val="tx1"/>
                </a:solidFill>
                <a:effectLst/>
                <a:latin typeface="+mn-lt"/>
                <a:ea typeface="+mn-ea"/>
                <a:cs typeface="+mn-cs"/>
              </a:rPr>
              <a:t>Peter says that Christians should “be holy” because God is “holy” (1 Peter 1:15). This section expands on that idea, directing Peter’s audience on how to live a holy life. Holy people who are “born again” must love each other deeply and show love in their actions (1 Peter 1:23). They show no malice, deceit, hypocrisy, envy, or slander toward anyone. Just as babies “grow up” on milk, believers mature in God’s “salvation” through the Word. We only have to “taste” God’s goodness to know that we want more (v. 3).</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Peter switches metaphors: believers—like stones—are building a “spiritual house” around the cornerstone (v. 5). When building a structure, the cornerstone ties the first two walls together and directs how the rest of the building will be constructed. It must be perfectly straight and level and is part of the building’s foundation. Jesus is God’s chosen and “living” cornerstone on which His holy house will be constructed (v. 4). But tragically, Jesus is a stone that people rejected when they did not accept Him as God’s Messiah. This house is like a temple where believers, the “living stones,” bring offerings to Christ, the living cornerstone (v. 5). As one building, believers are unified in God’s house and rest on the Lord.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Peter quotes two Old Testament verses on “stones.” These texts might have been widely seen as referring to the Messiah, and Jesus fulfills them. Isaiah 28:16 calls the Messiah the “chosen and precious cornerstone” (v. 6) in whom we can put our complete “trust.” Psalm 118:22 describes people’s rejection of the Messiah as cornerstone. Jesus Himself quoted this verse to describe His rejection (see Matt. 21:42; Mark 12:10; Luke 20:17), and Peter quotes the verse in his speech at Pentecost (Acts 4:11).</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For those who believe in Him, Jesus is the solid rock on which to build faith. Jesus is “a stone of stumbling” for the disobedient (1 Peter 2:8 KJV; see Isa. 8:14), for they have rejected the source of life and redemption.</a:t>
            </a:r>
          </a:p>
          <a:p>
            <a:endParaRPr lang="en-US" sz="1200" b="1"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sz="1200" i="1" kern="1200" dirty="0">
              <a:solidFill>
                <a:schemeClr val="tx1"/>
              </a:solidFill>
              <a:effectLst/>
              <a:latin typeface="+mn-lt"/>
              <a:ea typeface="+mn-ea"/>
              <a:cs typeface="+mn-cs"/>
            </a:endParaRPr>
          </a:p>
          <a:p>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1 Peter 2:1-8</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Contemporary English Version</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A Living Stone and a Holy Nation</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2 Stop being hateful! Quit trying to fool people, and start being sincere. Don't be jealous or say cruel things about others. </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2 Be like newborn babies who are thirsty for the pure spiritual milk that will help you grow and be saved. </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3  You have already found out how good the Lord really is.</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4 Come to Jesus Christ. He is the living stone people have rejected, but which God has chosen and highly honored. </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5 And now you are living stones being used to build a spiritual house. You are also a group of holy priests, and with the help of Jesus Christ you will offer sacrifices that please God. </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6  It is just as God says in the Scriptures,</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“Look! I am placing in Zion a choice and precious cornerstone. No one who has faith in this one will be disappointed.”</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7  You are followers of the Lord, and this stone is precious to you. But it isn't precious to those who refuse to follow him. They are the builders who tossed aside the stone that turned out to be the most important one of all. </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8  They disobeyed the message and stumbled and fell over this stone, because they were doomed.</a:t>
            </a:r>
            <a:endParaRPr lang="en-US" sz="1200" i="1"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0943661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78963" y="3873500"/>
            <a:ext cx="25815926" cy="19362738"/>
          </a:xfrm>
        </p:spPr>
      </p:sp>
      <p:sp>
        <p:nvSpPr>
          <p:cNvPr id="3" name="Notes Placeholder 2"/>
          <p:cNvSpPr>
            <a:spLocks noGrp="1"/>
          </p:cNvSpPr>
          <p:nvPr>
            <p:ph type="body" idx="1"/>
          </p:nvPr>
        </p:nvSpPr>
        <p:spPr/>
        <p:txBody>
          <a:bodyPr>
            <a:normAutofit fontScale="55000" lnSpcReduction="20000"/>
          </a:bodyPr>
          <a:lstStyle/>
          <a:p>
            <a:endParaRPr lang="en-US" sz="1200" kern="1200" dirty="0">
              <a:solidFill>
                <a:schemeClr val="tx1"/>
              </a:solidFill>
              <a:effectLst/>
              <a:latin typeface="+mn-lt"/>
              <a:ea typeface="+mn-ea"/>
              <a:cs typeface="+mn-cs"/>
            </a:endParaRPr>
          </a:p>
          <a:p>
            <a:r>
              <a:rPr lang="en-US" i="1" dirty="0"/>
              <a:t>God has chosen us as His special people, a royal priesthood and holy nation, to proclaim His praises. Once without mercy, we are now His people, called from darkness into light. As strangers in this world, we live holy lives so others may see our good works and glorify God.</a:t>
            </a:r>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&gt;&lt;&gt;&lt;&gt;&lt;&gt;&lt;&gt;&lt;&gt;&lt;&gt;&lt;&lt;&gt;&gt;&lt;&gt;&lt;&gt;&lt;&gt;&lt;&gt;&lt;&gt;&lt;&gt;&lt;&gt;&lt;&gt; </a:t>
            </a:r>
          </a:p>
          <a:p>
            <a:r>
              <a:rPr lang="en-US" sz="1200" b="1" kern="1200" dirty="0">
                <a:solidFill>
                  <a:schemeClr val="tx1"/>
                </a:solidFill>
                <a:effectLst/>
                <a:latin typeface="+mn-lt"/>
                <a:ea typeface="+mn-ea"/>
                <a:cs typeface="+mn-cs"/>
              </a:rPr>
              <a:t>Chosen People (1 Peter 2:9–12)</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Believers are God’s chosen people, called to holy living that glorifies Him before the world.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Christians are a royal priesthood and holy nation.</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They are called to proclaim God’s praises.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Their conduct must silence critics and glorify God.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God’s people are chosen to live holy lives, resisting sin and showing His glory through good works.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Christians are God’s special people, called to live holy lives that point others to Him.</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Identity in Christ calls for holy living.</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Good deeds glorify God before the world.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&gt;&lt;&gt;&lt;&gt;&lt;&gt;&lt;&gt;&lt;&gt;&lt;&gt;&lt;&lt;&gt;&gt;&lt;&gt;&lt;&gt;&lt;&gt;&lt;&gt;&lt;&gt;&lt;&gt;&lt;&gt;&lt;&gt; </a:t>
            </a:r>
          </a:p>
          <a:p>
            <a:r>
              <a:rPr lang="en-US" sz="1200" kern="1200" dirty="0">
                <a:solidFill>
                  <a:schemeClr val="tx1"/>
                </a:solidFill>
                <a:effectLst/>
                <a:latin typeface="+mn-lt"/>
                <a:ea typeface="+mn-ea"/>
                <a:cs typeface="+mn-cs"/>
              </a:rPr>
              <a:t>Peter alludes to Exodus 19 for three descriptions of Christ’s followers. They are “a royal priesthood” and “God’s special possession” (v. 9), descriptions God used at Mount Sinai for the children of Israel. In that much earlier context, God identifies His people as those who “obey me fully and keep my covenant” (Ex. 19:5). But in the new covenant context, this identity has shifted to center around those in Christ, who collectively “have received mercy” (1 Peter 2:10). Jews and Gentiles are now part of the family of faith.</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priesthood of believers in this context means something similar to the way that Israelites were called to be priests in relation to the nations (again, Ex. 19:5–6). Priests minister in the presence of God and convey collective worship. They are held to a high standard of behavior, since they are seen by others. Therefore, believers should “declare the praises of him who has called us out of darkness into his wonderful light” (1 Peter 2:9). Believers must live such godly lives that the world “may see [their] good deeds and glorify God” (v. 12).</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Peter then alludes to the redemption of Hosea’s unfaithful wife. Through Hosea, God told the Israelites that He would “show my love to the one I called ‘Not my loved one’” and “say to those called ‘Not my people,’ ‘You are my people’” (Hos. 2:23). Likewise, in the new covenant context under Christ, believers have been given a new identity and holy status as God’s people.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Believers live as the “people of God” in exile in this world. Above all, they resist sinful desires (v. 11). Peter’s audience had plenty of sinful distractions, as we continue to witness today. But Christ’s followers must not be accused of hypocrisy. Believers are always at war with wrongful desires, in a battle for their very souls (v. 11). The better they fight the battle, the more their good deeds will show that living for Christ is the better way; they shall exalt and share the goodness of God, until Jesus returns (v. 12).</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b="1" i="1" kern="1200" dirty="0">
                <a:solidFill>
                  <a:schemeClr val="tx1"/>
                </a:solidFill>
                <a:effectLst/>
                <a:latin typeface="+mn-lt"/>
                <a:ea typeface="+mn-ea"/>
                <a:cs typeface="+mn-cs"/>
              </a:rPr>
              <a:t>1 Peter 2:9-12</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Contemporary English Version</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9  But you are God's chosen and special people. You are a group of royal priests and a holy nation. God has brought you out of darkness into his marvelous light. Now you must tell all the wonderful things he has done. The Scriptures say,</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10 Once you were nobody. Now you are God's people. At one time no one     had mercy on you. Now God has treated you with kindness.”</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Live as God's Servants Should</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11 Dear friends, you are foreigners and strangers on this earth. So I beg you not to surrender to those desires that fight against you. </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12 Always let others see you behaving properly, even though they may still accuse you of doing wrong. Then on the day of judgment, they will honor God by telling the good things they saw you do.</a:t>
            </a:r>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 </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450042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78963" y="3873500"/>
            <a:ext cx="25815926" cy="19362738"/>
          </a:xfrm>
        </p:spPr>
      </p:sp>
      <p:sp>
        <p:nvSpPr>
          <p:cNvPr id="3" name="Notes Placeholder 2"/>
          <p:cNvSpPr>
            <a:spLocks noGrp="1"/>
          </p:cNvSpPr>
          <p:nvPr>
            <p:ph type="body" idx="1"/>
          </p:nvPr>
        </p:nvSpPr>
        <p:spPr/>
        <p:txBody>
          <a:bodyPr>
            <a:normAutofit fontScale="55000" lnSpcReduction="20000"/>
          </a:bodyPr>
          <a:lstStyle/>
          <a:p>
            <a:r>
              <a:rPr lang="en-US" i="1" dirty="0"/>
              <a:t>We are a royal priesthood, called to minister and intercede for one another. Redeemed by Christ’s sacrifice, we belong to Him as His holy nation. Our true identity is found in serving others faithfully and living in obedience to King Jesus.</a:t>
            </a:r>
            <a:endParaRPr lang="en-US" sz="1200" b="1" i="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Building a Cathedral for Christ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Investing in God’s kingdom is a lifelong project greater than ourselves.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Cathedrals symbolize long-term dedication to God’s work.</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Believers are part of a greater, ongoing kingdom project.</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Pilgrims must resist short-sighted worldly pleasures.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Christians invest their lives in God’s enduring kingdom, resisting worldly distractions.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Serving God is a lifelong project that lasts beyond us, unlike the short pleasures of the world.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Our lives should serve God’s kingdom.</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Eternal perspective strengthens faith.</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10. </a:t>
            </a:r>
            <a:r>
              <a:rPr lang="en-US" sz="1200" b="1" i="1" kern="1200" dirty="0">
                <a:solidFill>
                  <a:schemeClr val="tx1"/>
                </a:solidFill>
                <a:effectLst/>
                <a:latin typeface="+mn-lt"/>
                <a:ea typeface="+mn-ea"/>
                <a:cs typeface="+mn-cs"/>
              </a:rPr>
              <a:t>What are some practical ways we can shine light in the darkness?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11. </a:t>
            </a:r>
            <a:r>
              <a:rPr lang="en-US" sz="1200" b="1" i="1" kern="1200" dirty="0">
                <a:solidFill>
                  <a:schemeClr val="tx1"/>
                </a:solidFill>
                <a:effectLst/>
                <a:latin typeface="+mn-lt"/>
                <a:ea typeface="+mn-ea"/>
                <a:cs typeface="+mn-cs"/>
              </a:rPr>
              <a:t>How does seeing ourselves as pilgrims help us love others more fully?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12. </a:t>
            </a:r>
            <a:r>
              <a:rPr lang="en-US" sz="1200" b="1" i="1" kern="1200" dirty="0">
                <a:solidFill>
                  <a:schemeClr val="tx1"/>
                </a:solidFill>
                <a:effectLst/>
                <a:latin typeface="+mn-lt"/>
                <a:ea typeface="+mn-ea"/>
                <a:cs typeface="+mn-cs"/>
              </a:rPr>
              <a:t>In what ways are you tempted to make this world your home?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b="1" i="1" kern="1200" dirty="0">
                <a:solidFill>
                  <a:schemeClr val="tx1"/>
                </a:solidFill>
                <a:effectLst/>
                <a:latin typeface="+mn-lt"/>
                <a:ea typeface="+mn-ea"/>
                <a:cs typeface="+mn-cs"/>
              </a:rPr>
              <a:t>Questions</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10. What are some practical ways we can shine light in the darkness?</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By showing kindness, helping the needy, sharing the gospel, forgiving others, and living with integrity. These actions display Christ’s light in a dark world.</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11. How does seeing ourselves as pilgrims help us love others more fully?</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It reminds us this world is temporary, so relationships matter more than possessions. Loving others becomes central as we journey toward God’s eternal home.</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12. In what ways are you tempted to make this world your home?</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Through chasing wealth, comfort, recognition, or pleasure. These distractions can make us forget our true citizenship is in heaven, not here.</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9705028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9B28C-3643-6A06-68A0-C7E5D8B95C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335EA8-2DD9-11BE-67AA-605D7B0D63D1}"/>
              </a:ext>
            </a:extLst>
          </p:cNvPr>
          <p:cNvSpPr>
            <a:spLocks noGrp="1" noRot="1" noChangeAspect="1"/>
          </p:cNvSpPr>
          <p:nvPr>
            <p:ph type="sldImg"/>
          </p:nvPr>
        </p:nvSpPr>
        <p:spPr>
          <a:xfrm>
            <a:off x="-9478963" y="3873500"/>
            <a:ext cx="25815926" cy="19362738"/>
          </a:xfrm>
        </p:spPr>
      </p:sp>
      <p:sp>
        <p:nvSpPr>
          <p:cNvPr id="3" name="Notes Placeholder 2">
            <a:extLst>
              <a:ext uri="{FF2B5EF4-FFF2-40B4-BE49-F238E27FC236}">
                <a16:creationId xmlns:a16="http://schemas.microsoft.com/office/drawing/2014/main" id="{00612028-F9FB-42F6-0304-07CFA6BE6E85}"/>
              </a:ext>
            </a:extLst>
          </p:cNvPr>
          <p:cNvSpPr>
            <a:spLocks noGrp="1"/>
          </p:cNvSpPr>
          <p:nvPr>
            <p:ph type="body" idx="1"/>
          </p:nvPr>
        </p:nvSpPr>
        <p:spPr/>
        <p:txBody>
          <a:bodyPr>
            <a:normAutofit/>
          </a:bodyPr>
          <a:lstStyle/>
          <a:p>
            <a:r>
              <a:rPr lang="en-US" sz="1200" b="1" kern="1200" dirty="0">
                <a:solidFill>
                  <a:schemeClr val="tx1"/>
                </a:solidFill>
                <a:effectLst/>
                <a:latin typeface="+mn-lt"/>
                <a:ea typeface="+mn-ea"/>
                <a:cs typeface="+mn-cs"/>
              </a:rPr>
              <a:t>Building a Cathedral for Christ</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10. What are some practical ways we can shine light in the darkness?</a:t>
            </a:r>
            <a:endParaRPr lang="en-US" sz="1200" kern="1200" dirty="0">
              <a:solidFill>
                <a:schemeClr val="tx1"/>
              </a:solidFill>
              <a:effectLst/>
              <a:latin typeface="+mn-lt"/>
              <a:ea typeface="+mn-ea"/>
              <a:cs typeface="+mn-cs"/>
            </a:endParaRPr>
          </a:p>
          <a:p>
            <a:pPr lvl="1"/>
            <a:r>
              <a:rPr lang="en-US" sz="1200" b="1" i="1" kern="1200" dirty="0">
                <a:solidFill>
                  <a:schemeClr val="tx1"/>
                </a:solidFill>
                <a:effectLst/>
                <a:latin typeface="+mn-lt"/>
                <a:ea typeface="+mn-ea"/>
                <a:cs typeface="+mn-cs"/>
              </a:rPr>
              <a:t>By showing kindness, helping the needy, sharing the gospel, forgiving others, and living with integrity. These actions display Christ’s light in a dark world.</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11. How does seeing ourselves as pilgrims help us love others more fully?</a:t>
            </a:r>
            <a:endParaRPr lang="en-US" sz="1200" kern="1200" dirty="0">
              <a:solidFill>
                <a:schemeClr val="tx1"/>
              </a:solidFill>
              <a:effectLst/>
              <a:latin typeface="+mn-lt"/>
              <a:ea typeface="+mn-ea"/>
              <a:cs typeface="+mn-cs"/>
            </a:endParaRPr>
          </a:p>
          <a:p>
            <a:pPr lvl="1"/>
            <a:r>
              <a:rPr lang="en-US" sz="1200" b="1" i="1" kern="1200" dirty="0">
                <a:solidFill>
                  <a:schemeClr val="tx1"/>
                </a:solidFill>
                <a:effectLst/>
                <a:latin typeface="+mn-lt"/>
                <a:ea typeface="+mn-ea"/>
                <a:cs typeface="+mn-cs"/>
              </a:rPr>
              <a:t>It reminds us this world is temporary, so relationships matter more than possessions. Loving others becomes central as we journey toward God’s eternal home.</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12. In what ways are you tempted to make this world your home?</a:t>
            </a:r>
            <a:endParaRPr lang="en-US" sz="1200" kern="1200" dirty="0">
              <a:solidFill>
                <a:schemeClr val="tx1"/>
              </a:solidFill>
              <a:effectLst/>
              <a:latin typeface="+mn-lt"/>
              <a:ea typeface="+mn-ea"/>
              <a:cs typeface="+mn-cs"/>
            </a:endParaRPr>
          </a:p>
          <a:p>
            <a:pPr lvl="1"/>
            <a:r>
              <a:rPr lang="en-US" sz="1200" b="1" i="1" kern="1200" dirty="0">
                <a:solidFill>
                  <a:schemeClr val="tx1"/>
                </a:solidFill>
                <a:effectLst/>
                <a:latin typeface="+mn-lt"/>
                <a:ea typeface="+mn-ea"/>
                <a:cs typeface="+mn-cs"/>
              </a:rPr>
              <a:t>Through chasing wealth, comfort, recognition, or pleasure. These distractions can make us forget our true citizenship is in heaven, not here.</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592387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9478963" y="3873500"/>
            <a:ext cx="25815926" cy="19362738"/>
          </a:xfrm>
        </p:spPr>
      </p:sp>
      <p:sp>
        <p:nvSpPr>
          <p:cNvPr id="17411" name="Rectangle 2"/>
          <p:cNvSpPr>
            <a:spLocks noGrp="1" noChangeArrowheads="1"/>
          </p:cNvSpPr>
          <p:nvPr>
            <p:ph type="body" idx="1"/>
          </p:nvPr>
        </p:nvSpPr>
        <p:spPr>
          <a:noFill/>
          <a:ln w="9525"/>
        </p:spPr>
        <p:txBody>
          <a:bodyPr>
            <a:normAutofit fontScale="77500" lnSpcReduction="20000"/>
          </a:bodyPr>
          <a:lstStyle/>
          <a:p>
            <a:pPr marL="228600" indent="-228600">
              <a:buFont typeface="+mj-lt"/>
              <a:buAutoNum type="arabicPeriod"/>
            </a:pPr>
            <a:r>
              <a:rPr lang="en-US" sz="1200" kern="1200" dirty="0">
                <a:solidFill>
                  <a:schemeClr val="tx1"/>
                </a:solidFill>
                <a:effectLst/>
                <a:latin typeface="+mn-lt"/>
                <a:ea typeface="+mn-ea"/>
                <a:cs typeface="+mn-cs"/>
              </a:rPr>
              <a:t> </a:t>
            </a:r>
            <a:r>
              <a:rPr lang="en-US" b="1" dirty="0"/>
              <a:t>Spiritual Growth Requires God’s Word</a:t>
            </a:r>
            <a:br>
              <a:rPr lang="en-US" dirty="0"/>
            </a:br>
            <a:r>
              <a:rPr lang="en-US" dirty="0"/>
              <a:t>Just as newborns need milk, believers must crave the Word to grow in holiness. Without it, maturity in Christ is impossible.</a:t>
            </a:r>
          </a:p>
          <a:p>
            <a:pPr marL="228600" indent="-228600">
              <a:buFont typeface="+mj-lt"/>
              <a:buAutoNum type="arabicPeriod"/>
            </a:pPr>
            <a:r>
              <a:rPr lang="en-US" b="1" dirty="0"/>
              <a:t>Christ Is the Cornerstone</a:t>
            </a:r>
            <a:br>
              <a:rPr lang="en-US" dirty="0"/>
            </a:br>
            <a:r>
              <a:rPr lang="en-US" dirty="0"/>
              <a:t>Jesus is both the foundation and unifying crown of God’s house. Building on Him brings stability; rejecting Him leads to stumbling.</a:t>
            </a:r>
          </a:p>
          <a:p>
            <a:pPr marL="228600" indent="-228600">
              <a:buFont typeface="+mj-lt"/>
              <a:buAutoNum type="arabicPeriod"/>
            </a:pPr>
            <a:r>
              <a:rPr lang="en-US" b="1" dirty="0"/>
              <a:t>We Are God’s Special People</a:t>
            </a:r>
            <a:br>
              <a:rPr lang="en-US" dirty="0"/>
            </a:br>
            <a:r>
              <a:rPr lang="en-US" dirty="0"/>
              <a:t>Believers, once outsiders, are now chosen, </a:t>
            </a:r>
            <a:r>
              <a:rPr lang="en-US" dirty="0" err="1"/>
              <a:t>mercied</a:t>
            </a:r>
            <a:r>
              <a:rPr lang="en-US" dirty="0"/>
              <a:t>, and called out of darkness into light. This new identity demands holy living and public witness.</a:t>
            </a:r>
          </a:p>
          <a:p>
            <a:pPr marL="228600" indent="-228600">
              <a:buFont typeface="+mj-lt"/>
              <a:buAutoNum type="arabicPeriod"/>
            </a:pPr>
            <a:r>
              <a:rPr lang="en-US" b="1" dirty="0"/>
              <a:t>The Church Is a Royal Priesthood</a:t>
            </a:r>
            <a:br>
              <a:rPr lang="en-US" dirty="0"/>
            </a:br>
            <a:r>
              <a:rPr lang="en-US" dirty="0"/>
              <a:t>Every Christian is a priest, called to intercede, serve, and offer spiritual sacrifices of praise, thanksgiving, and good works. Ministry is the shared responsibility of all God’s people.</a:t>
            </a:r>
          </a:p>
          <a:p>
            <a:pPr marL="228600" indent="-228600">
              <a:buFont typeface="+mj-lt"/>
              <a:buAutoNum type="arabicPeriod"/>
            </a:pPr>
            <a:r>
              <a:rPr lang="en-US" b="1" dirty="0"/>
              <a:t>Our Conduct Glorifies God</a:t>
            </a:r>
            <a:br>
              <a:rPr lang="en-US" dirty="0"/>
            </a:br>
            <a:r>
              <a:rPr lang="en-US" dirty="0"/>
              <a:t>As pilgrims in a world not our home, we must abstain from sinful desires and live honorably. Good works silence critics and direct others to glorify God.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Life Response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Christians are called to community, not isolation, sharing strength in God’s kingdom work.</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Believers are not lone soldiers but a community.</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The church is God’s design for shared strength.</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Together, believers shine as light in darkness.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Joy is found in Christian community, where believers share the mission of shining God’s light.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Christians grow stronger together in community, shining God’s light to the world.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Faith thrives in community.</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Unity brings strength against darkness.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0645006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9478963" y="3873500"/>
            <a:ext cx="25815926" cy="19362738"/>
          </a:xfrm>
        </p:spPr>
      </p:sp>
      <p:sp>
        <p:nvSpPr>
          <p:cNvPr id="17411" name="Rectangle 2"/>
          <p:cNvSpPr>
            <a:spLocks noGrp="1" noChangeArrowheads="1"/>
          </p:cNvSpPr>
          <p:nvPr>
            <p:ph type="body" idx="1"/>
          </p:nvPr>
        </p:nvSpPr>
        <p:spPr>
          <a:noFill/>
          <a:ln w="9525"/>
        </p:spPr>
        <p:txBody>
          <a:bodyPr>
            <a:normAutofit lnSpcReduction="10000"/>
          </a:bodyPr>
          <a:lstStyle/>
          <a:p>
            <a:pPr marL="0" marR="0">
              <a:lnSpc>
                <a:spcPct val="107000"/>
              </a:lnSpc>
              <a:spcBef>
                <a:spcPts val="0"/>
              </a:spcBef>
              <a:spcAft>
                <a:spcPts val="0"/>
              </a:spcAft>
            </a:pPr>
            <a:r>
              <a:rPr lang="en-US" sz="2800" dirty="0"/>
              <a:t>As we close, let us remember who we are in Christ—living stones built on the cornerstone, Jesus. We are His chosen people, a royal priesthood, called out of darkness into His marvelous light. </a:t>
            </a:r>
            <a:r>
              <a:rPr lang="en-US" sz="2800"/>
              <a:t>May we grow through His Word, serve one another faithfully, and live holy lives that cause the world to glorify God.</a:t>
            </a:r>
            <a:endParaRPr lang="en-US" sz="2800" b="1" dirty="0">
              <a:solidFill>
                <a:srgbClr val="002060"/>
              </a:solidFill>
              <a:latin typeface="Gotham Book"/>
            </a:endParaRPr>
          </a:p>
        </p:txBody>
      </p:sp>
    </p:spTree>
    <p:extLst>
      <p:ext uri="{BB962C8B-B14F-4D97-AF65-F5344CB8AC3E}">
        <p14:creationId xmlns:p14="http://schemas.microsoft.com/office/powerpoint/2010/main" val="3325158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b="1" kern="1200" dirty="0">
                <a:solidFill>
                  <a:schemeClr val="tx1"/>
                </a:solidFill>
                <a:effectLst/>
                <a:latin typeface="+mn-lt"/>
                <a:ea typeface="+mn-ea"/>
                <a:cs typeface="+mn-cs"/>
              </a:rPr>
              <a:t>God’s Living Cornerstone - </a:t>
            </a:r>
            <a:r>
              <a:rPr lang="en-US" sz="1200" b="1" i="1" kern="1200" dirty="0">
                <a:solidFill>
                  <a:schemeClr val="tx1"/>
                </a:solidFill>
                <a:effectLst/>
                <a:latin typeface="+mn-lt"/>
                <a:ea typeface="+mn-ea"/>
                <a:cs typeface="+mn-cs"/>
              </a:rPr>
              <a:t>1 Peter 2:1–8 KJV</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God’s Special Possession - </a:t>
            </a:r>
            <a:r>
              <a:rPr lang="en-US" sz="1200" b="1" i="1" kern="1200" dirty="0">
                <a:solidFill>
                  <a:schemeClr val="tx1"/>
                </a:solidFill>
                <a:effectLst/>
                <a:latin typeface="+mn-lt"/>
                <a:ea typeface="+mn-ea"/>
                <a:cs typeface="+mn-cs"/>
              </a:rPr>
              <a:t>1 Peter 2:9–12 KJV</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p>
          <a:p>
            <a:r>
              <a:rPr lang="en-US" b="1" i="1" dirty="0"/>
              <a:t>Believers, redeemed by Christ, are called to grow in holiness through God’s Word, built together as a spiritual house with Jesus as the cornerstone. As God’s chosen people and royal priesthood, they must live honorably, proclaim His praises, and shine His light in the world.</a:t>
            </a:r>
            <a:endParaRPr lang="en-US" sz="1200" b="1" i="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Peter 2:1–3 – Sanctified People</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Peter urges believers to abandon malice, deceit, hypocrisy, envy, and slander—sins that poison relationships. Instead, like newborn infants, they must crave pure spiritual milk from God’s Word for growth. Those who have “tasted that the Lord is gracious” should naturally desire more of His presence and truth. Christian maturity begins with laying aside sinful habits and pursuing nourishment that deepens faith.</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Peter 2:4–8 – Spiritual House</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Christ, the living Stone rejected by men but chosen by God, is the cornerstone. Believers are living stones built into a spiritual house, serving as a holy priesthood offering spiritual sacrifices through Christ. For those who believe, Jesus is precious; for the disobedient, He becomes a stumbling stone. This passage emphasizes Christ as foundation, the church as His temple, and the contrasting destinies of faith and unbelief.</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Peter 2:9–10 – Special People</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Believers are identified as a chosen generation, royal priesthood, holy nation, and God’s special possession. Once not a people, they now belong to God, having received mercy. Their purpose is to declare His praises, living as testimonies of His grace. Peter recalls Israel’s history, applying its promises to the church, both Jew and Gentile, unified under Christ’s covenant mercy and light.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Peter 2:11–12 – Holy Conduct</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As strangers and pilgrims, Christians must abstain from sinful desires that war against the soul. Their lifestyle should be honorable among unbelievers, silencing false accusations. Good works serve as visible evidence of God’s transforming power, leading outsiders to glorify Him on the day of visitation. Holiness is not private—it must be lived before the watching world as a witness to Christ.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Commentary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1 Peter 2:1–12 paints the church’s identity and mission in rich imagery. Believers, saved by grace, are called to continual spiritual growth, nourished by God’s Word. They are not isolated individuals but “living stones” united in Christ’s temple, both priests and worshipers. Jesus is the cornerstone—essential for stability, direction, and unity. To accept Him brings honor; to reject Him invites stumbling. God’s people, chosen and </a:t>
            </a:r>
            <a:r>
              <a:rPr lang="en-US" sz="1200" b="1" kern="1200" dirty="0" err="1">
                <a:solidFill>
                  <a:schemeClr val="tx1"/>
                </a:solidFill>
                <a:effectLst/>
                <a:latin typeface="+mn-lt"/>
                <a:ea typeface="+mn-ea"/>
                <a:cs typeface="+mn-cs"/>
              </a:rPr>
              <a:t>mercied</a:t>
            </a:r>
            <a:r>
              <a:rPr lang="en-US" sz="1200" b="1" kern="1200" dirty="0">
                <a:solidFill>
                  <a:schemeClr val="tx1"/>
                </a:solidFill>
                <a:effectLst/>
                <a:latin typeface="+mn-lt"/>
                <a:ea typeface="+mn-ea"/>
                <a:cs typeface="+mn-cs"/>
              </a:rPr>
              <a:t>, are tasked with proclaiming His glory in a dark world. Holiness, both personal and communal, authenticates their testimony. Thus, Peter urges believers to live as pilgrims—set apart, yet engaged in shining God’s marvelous light.</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7588112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9478963" y="3873500"/>
            <a:ext cx="2581592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solidFill>
                  <a:schemeClr val="tx1"/>
                </a:solidFill>
                <a:effectLst/>
                <a:latin typeface="+mn-lt"/>
                <a:ea typeface="+mn-ea"/>
                <a:cs typeface="+mn-cs"/>
              </a:rPr>
              <a:t>GOD’S LIVING CORNERSTONE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kern="1200" dirty="0">
                <a:solidFill>
                  <a:schemeClr val="tx1"/>
                </a:solidFill>
                <a:effectLst/>
                <a:latin typeface="+mn-lt"/>
                <a:ea typeface="+mn-ea"/>
                <a:cs typeface="+mn-cs"/>
              </a:rPr>
              <a:t>4. </a:t>
            </a:r>
            <a:r>
              <a:rPr lang="en-US" sz="1800" b="1" i="1" kern="1200" dirty="0">
                <a:solidFill>
                  <a:schemeClr val="tx1"/>
                </a:solidFill>
                <a:effectLst/>
                <a:latin typeface="+mn-lt"/>
                <a:ea typeface="+mn-ea"/>
                <a:cs typeface="+mn-cs"/>
              </a:rPr>
              <a:t>What kind of spiritual nourishment do believers need? Why?</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Believers need the “pure spiritual milk” of God’s Word (v. 2). That is the best nourishment for growing up in Christ. We cannot mature in our walk and salvation unless we have the food of the Word.</a:t>
            </a:r>
          </a:p>
          <a:p>
            <a:r>
              <a:rPr lang="en-US" sz="1800" kern="1200" dirty="0">
                <a:solidFill>
                  <a:schemeClr val="tx1"/>
                </a:solidFill>
                <a:effectLst/>
                <a:latin typeface="+mn-lt"/>
                <a:ea typeface="+mn-ea"/>
                <a:cs typeface="+mn-cs"/>
              </a:rPr>
              <a:t> </a:t>
            </a:r>
          </a:p>
          <a:p>
            <a:r>
              <a:rPr lang="en-US" sz="1800" kern="1200" dirty="0">
                <a:solidFill>
                  <a:schemeClr val="tx1"/>
                </a:solidFill>
                <a:effectLst/>
                <a:latin typeface="+mn-lt"/>
                <a:ea typeface="+mn-ea"/>
                <a:cs typeface="+mn-cs"/>
              </a:rPr>
              <a:t>5. </a:t>
            </a:r>
            <a:r>
              <a:rPr lang="en-US" sz="1800" b="1" i="1" kern="1200" dirty="0">
                <a:solidFill>
                  <a:schemeClr val="tx1"/>
                </a:solidFill>
                <a:effectLst/>
                <a:latin typeface="+mn-lt"/>
                <a:ea typeface="+mn-ea"/>
                <a:cs typeface="+mn-cs"/>
              </a:rPr>
              <a:t>How are believers like a temple built with Jesus as the cornerstone?</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Jesus is the “living Stone” to whom all believers are connected (v. 4). He is the key foundation piece upon which the “spiritual house” is built (v. 5). It is like a temple in which believers bring daily sacrifices to Him—sacrifices of praise, thanks, and good deeds.</a:t>
            </a:r>
          </a:p>
          <a:p>
            <a:r>
              <a:rPr lang="en-US" sz="1800" kern="1200" dirty="0">
                <a:solidFill>
                  <a:schemeClr val="tx1"/>
                </a:solidFill>
                <a:effectLst/>
                <a:latin typeface="+mn-lt"/>
                <a:ea typeface="+mn-ea"/>
                <a:cs typeface="+mn-cs"/>
              </a:rPr>
              <a:t> </a:t>
            </a:r>
          </a:p>
          <a:p>
            <a:r>
              <a:rPr lang="en-US" sz="1800" kern="1200" dirty="0">
                <a:solidFill>
                  <a:schemeClr val="tx1"/>
                </a:solidFill>
                <a:effectLst/>
                <a:latin typeface="+mn-lt"/>
                <a:ea typeface="+mn-ea"/>
                <a:cs typeface="+mn-cs"/>
              </a:rPr>
              <a:t>6. </a:t>
            </a:r>
            <a:r>
              <a:rPr lang="en-US" sz="1800" b="1" i="1" kern="1200" dirty="0">
                <a:solidFill>
                  <a:schemeClr val="tx1"/>
                </a:solidFill>
                <a:effectLst/>
                <a:latin typeface="+mn-lt"/>
                <a:ea typeface="+mn-ea"/>
                <a:cs typeface="+mn-cs"/>
              </a:rPr>
              <a:t>What does it look like when people reject Jesus?</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Jesus is either the cornerstone on which believers can build their faith or a stumbling stone for those who won’t believe in Him. In Peter’s day, there were many people who could not accept that Jesus was God’s Messiah.</a:t>
            </a:r>
          </a:p>
          <a:p>
            <a:r>
              <a:rPr lang="en-US" sz="1800" kern="1200" dirty="0">
                <a:solidFill>
                  <a:schemeClr val="tx1"/>
                </a:solidFill>
                <a:effectLst/>
                <a:latin typeface="+mn-lt"/>
                <a:ea typeface="+mn-ea"/>
                <a:cs typeface="+mn-cs"/>
              </a:rPr>
              <a:t> </a:t>
            </a:r>
          </a:p>
          <a:p>
            <a:r>
              <a:rPr lang="en-US" sz="18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18324024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2F61B-3726-6510-0F45-339227EB2B70}"/>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6B7CA5A8-676A-6E02-BA28-CC46CFE7DA7D}"/>
              </a:ext>
            </a:extLst>
          </p:cNvPr>
          <p:cNvSpPr>
            <a:spLocks noGrp="1" noRot="1" noChangeAspect="1" noChangeArrowheads="1" noTextEdit="1"/>
          </p:cNvSpPr>
          <p:nvPr>
            <p:ph type="sldImg"/>
          </p:nvPr>
        </p:nvSpPr>
        <p:spPr bwMode="auto">
          <a:xfrm>
            <a:off x="-9478963" y="3873500"/>
            <a:ext cx="2581592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77FC23D2-86A9-9FB5-5A4E-B00CD8A297E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solidFill>
                  <a:schemeClr val="tx1"/>
                </a:solidFill>
                <a:effectLst/>
                <a:latin typeface="+mn-lt"/>
                <a:ea typeface="+mn-ea"/>
                <a:cs typeface="+mn-cs"/>
              </a:rPr>
              <a:t>GOD’S SPECIAL POSSESSION</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7. </a:t>
            </a:r>
            <a:r>
              <a:rPr lang="en-US" sz="1800" b="1" i="1" kern="1200" dirty="0">
                <a:solidFill>
                  <a:schemeClr val="tx1"/>
                </a:solidFill>
                <a:effectLst/>
                <a:latin typeface="+mn-lt"/>
                <a:ea typeface="+mn-ea"/>
                <a:cs typeface="+mn-cs"/>
              </a:rPr>
              <a:t>What do the Old Testament titles for God’s people reveal about their identity in Christ?</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Anyone, Jew or Gentile, who follows Christ is now part of “God’s chosen people, a royal priesthood, a holy nation, God’s special possession” (v. 9), and a member of “the people of God” who have “received mercy” (v. 10).</a:t>
            </a:r>
          </a:p>
          <a:p>
            <a:r>
              <a:rPr lang="en-US" sz="1800" kern="1200" dirty="0">
                <a:solidFill>
                  <a:schemeClr val="tx1"/>
                </a:solidFill>
                <a:effectLst/>
                <a:latin typeface="+mn-lt"/>
                <a:ea typeface="+mn-ea"/>
                <a:cs typeface="+mn-cs"/>
              </a:rPr>
              <a:t> </a:t>
            </a:r>
          </a:p>
          <a:p>
            <a:r>
              <a:rPr lang="en-US" sz="1800" kern="1200" dirty="0">
                <a:solidFill>
                  <a:schemeClr val="tx1"/>
                </a:solidFill>
                <a:effectLst/>
                <a:latin typeface="+mn-lt"/>
                <a:ea typeface="+mn-ea"/>
                <a:cs typeface="+mn-cs"/>
              </a:rPr>
              <a:t>8. </a:t>
            </a:r>
            <a:r>
              <a:rPr lang="en-US" sz="1800" b="1" i="1" kern="1200" dirty="0">
                <a:solidFill>
                  <a:schemeClr val="tx1"/>
                </a:solidFill>
                <a:effectLst/>
                <a:latin typeface="+mn-lt"/>
                <a:ea typeface="+mn-ea"/>
                <a:cs typeface="+mn-cs"/>
              </a:rPr>
              <a:t>Why should believers regard themselves as “foreigners and exiles” in this world (v. 11)?</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This world is often hostile to Christ and stumbles over Him, and we should not give in to sinful desire. That creates a bad example for the world, who then sees no difference in believers. As Jesus says, His followers should be in the world but not of the world (John 17:15–16).</a:t>
            </a:r>
          </a:p>
          <a:p>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9. </a:t>
            </a:r>
            <a:r>
              <a:rPr lang="en-US" sz="1800" b="1" i="1" kern="1200" dirty="0">
                <a:solidFill>
                  <a:schemeClr val="tx1"/>
                </a:solidFill>
                <a:effectLst/>
                <a:latin typeface="+mn-lt"/>
                <a:ea typeface="+mn-ea"/>
                <a:cs typeface="+mn-cs"/>
              </a:rPr>
              <a:t>What battle are believers constantly fighting?</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Believers are constantly fighting a battle with sinful desires that threaten their very souls (v. 11). Christians must strive to do good deeds that “glorify God” and point others to Him (v. 12).</a:t>
            </a:r>
          </a:p>
          <a:p>
            <a:r>
              <a:rPr lang="en-US" sz="18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9413210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F5E32B-8B28-82C7-102E-BD7EE98E9420}"/>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574A2E12-3204-05CE-3732-3FDBECCFA92E}"/>
              </a:ext>
            </a:extLst>
          </p:cNvPr>
          <p:cNvSpPr>
            <a:spLocks noGrp="1" noRot="1" noChangeAspect="1" noChangeArrowheads="1" noTextEdit="1"/>
          </p:cNvSpPr>
          <p:nvPr>
            <p:ph type="sldImg"/>
          </p:nvPr>
        </p:nvSpPr>
        <p:spPr>
          <a:xfrm>
            <a:off x="-9478963" y="3873500"/>
            <a:ext cx="25815926" cy="19362738"/>
          </a:xfrm>
        </p:spPr>
      </p:sp>
      <p:sp>
        <p:nvSpPr>
          <p:cNvPr id="17411" name="Rectangle 2">
            <a:extLst>
              <a:ext uri="{FF2B5EF4-FFF2-40B4-BE49-F238E27FC236}">
                <a16:creationId xmlns:a16="http://schemas.microsoft.com/office/drawing/2014/main" id="{6CF09E50-A0D2-BC3A-69C9-9A6E1A112C74}"/>
              </a:ext>
            </a:extLst>
          </p:cNvPr>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dirty="0">
              <a:solidFill>
                <a:srgbClr val="002060"/>
              </a:solidFill>
              <a:latin typeface="Gotham Book"/>
            </a:endParaRPr>
          </a:p>
        </p:txBody>
      </p:sp>
    </p:spTree>
    <p:extLst>
      <p:ext uri="{BB962C8B-B14F-4D97-AF65-F5344CB8AC3E}">
        <p14:creationId xmlns:p14="http://schemas.microsoft.com/office/powerpoint/2010/main" val="31293485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78963" y="3873500"/>
            <a:ext cx="25815926" cy="19362738"/>
          </a:xfrm>
        </p:spPr>
      </p:sp>
      <p:sp>
        <p:nvSpPr>
          <p:cNvPr id="3" name="Notes Placeholder 2"/>
          <p:cNvSpPr>
            <a:spLocks noGrp="1"/>
          </p:cNvSpPr>
          <p:nvPr>
            <p:ph type="body" idx="1"/>
          </p:nvPr>
        </p:nvSpPr>
        <p:spPr/>
        <p:txBody>
          <a:bodyPr>
            <a:normAutofit lnSpcReduction="10000"/>
          </a:bodyPr>
          <a:lstStyle/>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You, the Priest?</a:t>
            </a:r>
          </a:p>
          <a:p>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US" dirty="0"/>
              <a:t>God’s Living Cornerstone reminds us that through Christ, every believer is a priest with direct access to God, called to serve others and build His church without earthly barriers or mediators.</a:t>
            </a:r>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Main Idea: Martin Luther emphasized that all believers are priests before God, not just clergy.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The priesthood of all believers removed the need for human mediators in confession and prayer.</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Any Christian can pray for and minister to another.</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This teaching reshaped Protestant Christianity, grounding it in Scripture.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Luther redefined the church’s view of priests, showing that all Christians have direct access to God and the responsibility to serve others.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Luther taught that every believer is a priest who can go directly to God in prayer and help others, not just pastors.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All Christians share responsibility to minister.</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No earthly barrier exists between God and His people.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555764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78963" y="3873500"/>
            <a:ext cx="25815926" cy="19362738"/>
          </a:xfrm>
        </p:spPr>
      </p:sp>
      <p:sp>
        <p:nvSpPr>
          <p:cNvPr id="3" name="Notes Placeholder 2"/>
          <p:cNvSpPr>
            <a:spLocks noGrp="1"/>
          </p:cNvSpPr>
          <p:nvPr>
            <p:ph type="body" idx="1"/>
          </p:nvPr>
        </p:nvSpPr>
        <p:spPr/>
        <p:txBody>
          <a:bodyPr>
            <a:normAutofit/>
          </a:bodyPr>
          <a:lstStyle/>
          <a:p>
            <a:r>
              <a:rPr lang="en-US" sz="1200" b="1" kern="1200" dirty="0">
                <a:solidFill>
                  <a:schemeClr val="tx1"/>
                </a:solidFill>
                <a:effectLst/>
                <a:latin typeface="+mn-lt"/>
                <a:ea typeface="+mn-ea"/>
                <a:cs typeface="+mn-cs"/>
              </a:rPr>
              <a:t>OUR LONGING, LIVING STONES, CORNERSTONE, AND CALLED OUT OF DARKNESS</a:t>
            </a:r>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Believers are nourished by God’s Word, built on Christ as the cornerstone, and called into His light.</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500062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A8863F-E527-1FEB-DF51-66DBB8DFDB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24C353-48EA-18BA-8C13-BD2219430CF5}"/>
              </a:ext>
            </a:extLst>
          </p:cNvPr>
          <p:cNvSpPr>
            <a:spLocks noGrp="1" noRot="1" noChangeAspect="1"/>
          </p:cNvSpPr>
          <p:nvPr>
            <p:ph type="sldImg"/>
          </p:nvPr>
        </p:nvSpPr>
        <p:spPr>
          <a:xfrm>
            <a:off x="-9478963" y="3873500"/>
            <a:ext cx="25815926" cy="19362738"/>
          </a:xfrm>
        </p:spPr>
      </p:sp>
      <p:sp>
        <p:nvSpPr>
          <p:cNvPr id="3" name="Notes Placeholder 2">
            <a:extLst>
              <a:ext uri="{FF2B5EF4-FFF2-40B4-BE49-F238E27FC236}">
                <a16:creationId xmlns:a16="http://schemas.microsoft.com/office/drawing/2014/main" id="{2D1C7714-F8E0-DFCD-0BE0-C67698823863}"/>
              </a:ext>
            </a:extLst>
          </p:cNvPr>
          <p:cNvSpPr>
            <a:spLocks noGrp="1"/>
          </p:cNvSpPr>
          <p:nvPr>
            <p:ph type="body" idx="1"/>
          </p:nvPr>
        </p:nvSpPr>
        <p:spPr/>
        <p:txBody>
          <a:bodyPr>
            <a:normAutofit/>
          </a:bodyPr>
          <a:lstStyle/>
          <a:p>
            <a:r>
              <a:rPr lang="en-US" sz="1200" b="1" kern="1200" dirty="0">
                <a:solidFill>
                  <a:schemeClr val="tx1"/>
                </a:solidFill>
                <a:effectLst/>
                <a:latin typeface="+mn-lt"/>
                <a:ea typeface="+mn-ea"/>
                <a:cs typeface="+mn-cs"/>
              </a:rPr>
              <a:t>OUR LONGING, LIVING STONES, CORNERSTONE, AND CALLED OUT OF DARKNESS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Christians must crave spiritual nourishment like infants crave milk.</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Jesus is the cornerstone; believers are living stones forming God’s spiritual house.</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God has called His people out of darkness into light, making them His family.</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4053843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F0549-8CB3-0F1F-B0EC-E3FFDEBDF6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7B9752-6FB4-79A2-F841-3425530A34D6}"/>
              </a:ext>
            </a:extLst>
          </p:cNvPr>
          <p:cNvSpPr>
            <a:spLocks noGrp="1" noRot="1" noChangeAspect="1"/>
          </p:cNvSpPr>
          <p:nvPr>
            <p:ph type="sldImg"/>
          </p:nvPr>
        </p:nvSpPr>
        <p:spPr>
          <a:xfrm>
            <a:off x="-9478963" y="3873500"/>
            <a:ext cx="25815926" cy="19362738"/>
          </a:xfrm>
        </p:spPr>
      </p:sp>
      <p:sp>
        <p:nvSpPr>
          <p:cNvPr id="3" name="Notes Placeholder 2">
            <a:extLst>
              <a:ext uri="{FF2B5EF4-FFF2-40B4-BE49-F238E27FC236}">
                <a16:creationId xmlns:a16="http://schemas.microsoft.com/office/drawing/2014/main" id="{41C62B24-D198-500B-501D-595D2BB20847}"/>
              </a:ext>
            </a:extLst>
          </p:cNvPr>
          <p:cNvSpPr>
            <a:spLocks noGrp="1"/>
          </p:cNvSpPr>
          <p:nvPr>
            <p:ph type="body" idx="1"/>
          </p:nvPr>
        </p:nvSpPr>
        <p:spPr/>
        <p:txBody>
          <a:bodyPr>
            <a:normAutofit/>
          </a:bodyPr>
          <a:lstStyle/>
          <a:p>
            <a:r>
              <a:rPr lang="en-US" sz="1200" b="1" kern="1200" dirty="0">
                <a:solidFill>
                  <a:schemeClr val="tx1"/>
                </a:solidFill>
                <a:effectLst/>
                <a:latin typeface="+mn-lt"/>
                <a:ea typeface="+mn-ea"/>
                <a:cs typeface="+mn-cs"/>
              </a:rPr>
              <a:t>Christians grow by God’s Word, stand firm on Christ as their foundation, and live as children of light.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1" u="sng" dirty="0"/>
              <a:t>Believers, nourished by God’s Word, are built on Christ the cornerstone as living stones in His spiritual house, called out of darkness into His marvelous light to live as God’s family and witnesses.</a:t>
            </a:r>
            <a:endParaRPr lang="en-US" sz="1200" b="1" i="1" u="sng"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3465453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71000-6DC8-BCAE-CA85-9922183FB0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B685ED-DE73-0F60-DFED-F84A21C99291}"/>
              </a:ext>
            </a:extLst>
          </p:cNvPr>
          <p:cNvSpPr>
            <a:spLocks noGrp="1" noRot="1" noChangeAspect="1"/>
          </p:cNvSpPr>
          <p:nvPr>
            <p:ph type="sldImg"/>
          </p:nvPr>
        </p:nvSpPr>
        <p:spPr>
          <a:xfrm>
            <a:off x="-9478963" y="3873500"/>
            <a:ext cx="25815926" cy="19362738"/>
          </a:xfrm>
        </p:spPr>
      </p:sp>
      <p:sp>
        <p:nvSpPr>
          <p:cNvPr id="3" name="Notes Placeholder 2">
            <a:extLst>
              <a:ext uri="{FF2B5EF4-FFF2-40B4-BE49-F238E27FC236}">
                <a16:creationId xmlns:a16="http://schemas.microsoft.com/office/drawing/2014/main" id="{0E65B47C-D1E8-A17B-B79A-B748416968F6}"/>
              </a:ext>
            </a:extLst>
          </p:cNvPr>
          <p:cNvSpPr>
            <a:spLocks noGrp="1"/>
          </p:cNvSpPr>
          <p:nvPr>
            <p:ph type="body" idx="1"/>
          </p:nvPr>
        </p:nvSpPr>
        <p:spPr/>
        <p:txBody>
          <a:bodyPr>
            <a:normAutofit/>
          </a:bodyPr>
          <a:lstStyle/>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God calls believers into community.</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 Christ alone secures their foundation.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11433644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78963" y="3873500"/>
            <a:ext cx="25815926" cy="19362738"/>
          </a:xfrm>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a:t>
            </a:r>
          </a:p>
          <a:p>
            <a:pPr lvl="1"/>
            <a:r>
              <a:rPr lang="en-US" i="1" u="sng" dirty="0"/>
              <a:t>Peter’s first letter draws richly from the Old Testament and, shaped by his bold yet flawed personality, teaches believers to live holy lives, proving that God uses both Scripture and imperfect people for His purposes.</a:t>
            </a:r>
            <a:endParaRPr lang="en-US" sz="1200" i="1" u="sng"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Main Idea: 1 Peter reflects deeply on Old Testament Scripture, with Peter’s own bold personality shaping his message.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1 Peter contains many Old Testament references, tying the church to Israel’s history.</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Peter’s impulsive character makes him relatable and human.</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His teaching emphasizes holiness rooted in Scripture.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Peter’s letter blends Old Testament imagery with his bold, personal perspective, guiding believers in holiness.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Peter uses Old Testament lessons to explain Christian living, showing believers how to follow God in daily life.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Scripture is a timeless guide.</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God uses even flawed leaders to teach His people.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7076334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78963" y="3873500"/>
            <a:ext cx="25815926" cy="19362738"/>
          </a:xfrm>
        </p:spPr>
      </p:sp>
      <p:sp>
        <p:nvSpPr>
          <p:cNvPr id="3" name="Notes Placeholder 2"/>
          <p:cNvSpPr>
            <a:spLocks noGrp="1"/>
          </p:cNvSpPr>
          <p:nvPr>
            <p:ph type="body" idx="1"/>
          </p:nvPr>
        </p:nvSpPr>
        <p:spPr/>
        <p:txBody>
          <a:bodyPr>
            <a:normAutofit/>
          </a:bodyPr>
          <a:lstStyle/>
          <a:p>
            <a:r>
              <a:rPr lang="en-US" sz="1200" b="1" kern="1200" dirty="0">
                <a:solidFill>
                  <a:schemeClr val="tx1"/>
                </a:solidFill>
                <a:effectLst/>
                <a:latin typeface="+mn-lt"/>
                <a:ea typeface="+mn-ea"/>
                <a:cs typeface="+mn-cs"/>
              </a:rPr>
              <a:t>========================================</a:t>
            </a:r>
          </a:p>
          <a:p>
            <a:r>
              <a:rPr lang="en-US" i="1" u="sng" dirty="0"/>
              <a:t>Peter calls believers to cast off destructive attitudes like malice and envy and instead nurture love, unity, and growth in Christ, showing that true Christian community thrives on love rather than division.</a:t>
            </a:r>
            <a:endParaRPr lang="en-US" sz="1200" b="1" i="1" u="sng"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Building Healthy Relationships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Peter urges believers to strip off destructive behaviors and build up one another in love.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Malice, deceit, hypocrisy, envy, and slander destroy relationships.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Believers should grow up in Christ, building each other up.</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Christian community should reflect love, not gossip or strife.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Healthy relationships in the church require rejecting sin and practicing Christlike love.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Christians must avoid harmful actions like envy and gossip and instead help one another grow in love.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Love strengthens unity.</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Sin weakens community witness.</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0721009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D45EE7B-067E-4491-98FF-1FE68AB59D4E}" type="datetimeFigureOut">
              <a:rPr lang="en-US" smtClean="0"/>
              <a:pPr/>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892969" y="2536031"/>
            <a:ext cx="7358063"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437682" y="-17859"/>
            <a:ext cx="8813602"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428625" y="812602"/>
            <a:ext cx="4214813"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428625" y="3348633"/>
            <a:ext cx="4214813"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D45EE7B-067E-4491-98FF-1FE68AB59D4E}" type="datetimeFigureOut">
              <a:rPr lang="en-US" smtClean="0"/>
              <a:pPr/>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D45EE7B-067E-4491-98FF-1FE68AB59D4E}" type="datetimeFigureOut">
              <a:rPr lang="en-US" smtClean="0"/>
              <a:pPr/>
              <a:t>8/26/2025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D45EE7B-067E-4491-98FF-1FE68AB59D4E}" type="datetimeFigureOut">
              <a:rPr lang="en-US" smtClean="0"/>
              <a:pPr/>
              <a:t>8/26/2025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D45EE7B-067E-4491-98FF-1FE68AB59D4E}" type="datetimeFigureOut">
              <a:rPr lang="en-US" smtClean="0"/>
              <a:pPr/>
              <a:t>8/26/2025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45EE7B-067E-4491-98FF-1FE68AB59D4E}" type="datetimeFigureOut">
              <a:rPr lang="en-US" smtClean="0"/>
              <a:pPr/>
              <a:t>8/26/2025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D45EE7B-067E-4491-98FF-1FE68AB59D4E}" type="datetimeFigureOut">
              <a:rPr lang="en-US" smtClean="0"/>
              <a:pPr/>
              <a:t>8/26/2025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D45EE7B-067E-4491-98FF-1FE68AB59D4E}" type="datetimeFigureOut">
              <a:rPr lang="en-US" smtClean="0"/>
              <a:pPr/>
              <a:t>8/26/2025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45EE7B-067E-4491-98FF-1FE68AB59D4E}" type="datetimeFigureOut">
              <a:rPr lang="en-US" smtClean="0"/>
              <a:pPr/>
              <a:t>8/26/2025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DD155A-A736-465E-AD78-FBDA6FB6ED2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8.jpg"/><Relationship Id="rId7" Type="http://schemas.openxmlformats.org/officeDocument/2006/relationships/diagramColors" Target="../diagrams/colors6.xml"/><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9.png"/><Relationship Id="rId7" Type="http://schemas.openxmlformats.org/officeDocument/2006/relationships/diagramQuickStyle" Target="../diagrams/quickStyle7.xml"/><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diagramLayout" Target="../diagrams/layout7.xml"/><Relationship Id="rId5" Type="http://schemas.openxmlformats.org/officeDocument/2006/relationships/diagramData" Target="../diagrams/data7.xml"/><Relationship Id="rId4" Type="http://schemas.microsoft.com/office/2007/relationships/hdphoto" Target="../media/hdphoto4.wdp"/><Relationship Id="rId9" Type="http://schemas.microsoft.com/office/2007/relationships/diagramDrawing" Target="../diagrams/drawing7.xml"/></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8.xml"/><Relationship Id="rId3" Type="http://schemas.openxmlformats.org/officeDocument/2006/relationships/image" Target="../media/image10.png"/><Relationship Id="rId7" Type="http://schemas.openxmlformats.org/officeDocument/2006/relationships/diagramQuickStyle" Target="../diagrams/quickStyle8.xml"/><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diagramLayout" Target="../diagrams/layout8.xml"/><Relationship Id="rId5" Type="http://schemas.openxmlformats.org/officeDocument/2006/relationships/diagramData" Target="../diagrams/data8.xml"/><Relationship Id="rId4" Type="http://schemas.microsoft.com/office/2007/relationships/hdphoto" Target="../media/hdphoto5.wdp"/><Relationship Id="rId9" Type="http://schemas.microsoft.com/office/2007/relationships/diagramDrawing" Target="../diagrams/drawing8.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9.xml"/><Relationship Id="rId3" Type="http://schemas.openxmlformats.org/officeDocument/2006/relationships/image" Target="../media/image9.png"/><Relationship Id="rId7" Type="http://schemas.openxmlformats.org/officeDocument/2006/relationships/diagramQuickStyle" Target="../diagrams/quickStyle9.xml"/><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diagramLayout" Target="../diagrams/layout9.xml"/><Relationship Id="rId5" Type="http://schemas.openxmlformats.org/officeDocument/2006/relationships/diagramData" Target="../diagrams/data9.xml"/><Relationship Id="rId4" Type="http://schemas.microsoft.com/office/2007/relationships/hdphoto" Target="../media/hdphoto4.wdp"/><Relationship Id="rId9" Type="http://schemas.microsoft.com/office/2007/relationships/diagramDrawing" Target="../diagrams/drawing9.xml"/></Relationships>
</file>

<file path=ppt/slides/_rels/slide15.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12.jpeg"/><Relationship Id="rId7" Type="http://schemas.openxmlformats.org/officeDocument/2006/relationships/diagramColors" Target="../diagrams/colors10.xml"/><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11.xml"/><Relationship Id="rId3" Type="http://schemas.openxmlformats.org/officeDocument/2006/relationships/image" Target="../media/image13.png"/><Relationship Id="rId7" Type="http://schemas.openxmlformats.org/officeDocument/2006/relationships/diagramQuickStyle" Target="../diagrams/quickStyle11.xml"/><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diagramLayout" Target="../diagrams/layout11.xml"/><Relationship Id="rId5" Type="http://schemas.openxmlformats.org/officeDocument/2006/relationships/diagramData" Target="../diagrams/data11.xml"/><Relationship Id="rId4" Type="http://schemas.microsoft.com/office/2007/relationships/hdphoto" Target="../media/hdphoto6.wdp"/><Relationship Id="rId9" Type="http://schemas.microsoft.com/office/2007/relationships/diagramDrawing" Target="../diagrams/drawing11.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png"/><Relationship Id="rId9" Type="http://schemas.openxmlformats.org/officeDocument/2006/relationships/image" Target="../media/image2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png"/><Relationship Id="rId9" Type="http://schemas.openxmlformats.org/officeDocument/2006/relationships/image" Target="../media/image21.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6.png"/><Relationship Id="rId7" Type="http://schemas.openxmlformats.org/officeDocument/2006/relationships/diagramQuickStyle" Target="../diagrams/quickStyle1.xml"/><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diagramLayout" Target="../diagrams/layout1.xml"/><Relationship Id="rId5" Type="http://schemas.openxmlformats.org/officeDocument/2006/relationships/diagramData" Target="../diagrams/data1.xml"/><Relationship Id="rId4" Type="http://schemas.microsoft.com/office/2007/relationships/hdphoto" Target="../media/hdphoto2.wdp"/><Relationship Id="rId9" Type="http://schemas.microsoft.com/office/2007/relationships/diagramDrawing" Target="../diagrams/drawing1.xml"/></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6.png"/><Relationship Id="rId7" Type="http://schemas.openxmlformats.org/officeDocument/2006/relationships/diagramQuickStyle" Target="../diagrams/quickStyle2.xm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diagramLayout" Target="../diagrams/layout2.xml"/><Relationship Id="rId5" Type="http://schemas.openxmlformats.org/officeDocument/2006/relationships/diagramData" Target="../diagrams/data2.xml"/><Relationship Id="rId4" Type="http://schemas.microsoft.com/office/2007/relationships/hdphoto" Target="../media/hdphoto2.wdp"/><Relationship Id="rId9" Type="http://schemas.microsoft.com/office/2007/relationships/diagramDrawing" Target="../diagrams/drawing2.xml"/></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6.png"/><Relationship Id="rId7" Type="http://schemas.openxmlformats.org/officeDocument/2006/relationships/diagramQuickStyle" Target="../diagrams/quickStyle3.xml"/><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diagramLayout" Target="../diagrams/layout3.xml"/><Relationship Id="rId5" Type="http://schemas.openxmlformats.org/officeDocument/2006/relationships/diagramData" Target="../diagrams/data3.xml"/><Relationship Id="rId4" Type="http://schemas.microsoft.com/office/2007/relationships/hdphoto" Target="../media/hdphoto2.wdp"/><Relationship Id="rId9" Type="http://schemas.microsoft.com/office/2007/relationships/diagramDrawing" Target="../diagrams/drawing3.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6.png"/><Relationship Id="rId7" Type="http://schemas.openxmlformats.org/officeDocument/2006/relationships/diagramQuickStyle" Target="../diagrams/quickStyle4.xml"/><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diagramLayout" Target="../diagrams/layout4.xml"/><Relationship Id="rId5" Type="http://schemas.openxmlformats.org/officeDocument/2006/relationships/diagramData" Target="../diagrams/data4.xml"/><Relationship Id="rId4" Type="http://schemas.microsoft.com/office/2007/relationships/hdphoto" Target="../media/hdphoto2.wdp"/><Relationship Id="rId9" Type="http://schemas.microsoft.com/office/2007/relationships/diagramDrawing" Target="../diagrams/drawing4.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7.png"/><Relationship Id="rId7" Type="http://schemas.openxmlformats.org/officeDocument/2006/relationships/diagramQuickStyle" Target="../diagrams/quickStyle5.xml"/><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diagramLayout" Target="../diagrams/layout5.xml"/><Relationship Id="rId5" Type="http://schemas.openxmlformats.org/officeDocument/2006/relationships/diagramData" Target="../diagrams/data5.xml"/><Relationship Id="rId4" Type="http://schemas.microsoft.com/office/2007/relationships/hdphoto" Target="../media/hdphoto3.wdp"/><Relationship Id="rId9" Type="http://schemas.microsoft.com/office/2007/relationships/diagramDrawing" Target="../diagrams/drawing5.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28774BB-4D72-DFC1-1625-DCB695302D04}"/>
              </a:ext>
            </a:extLst>
          </p:cNvPr>
          <p:cNvSpPr txBox="1"/>
          <p:nvPr/>
        </p:nvSpPr>
        <p:spPr>
          <a:xfrm>
            <a:off x="6115050" y="1128094"/>
            <a:ext cx="2876550" cy="1415270"/>
          </a:xfrm>
          <a:prstGeom prst="rect">
            <a:avLst/>
          </a:prstGeom>
        </p:spPr>
        <p:txBody>
          <a:bodyPr vert="horz" lIns="91440" tIns="45720" rIns="91440" bIns="45720" rtlCol="0" anchor="t">
            <a:normAutofit/>
          </a:bodyPr>
          <a:lstStyle/>
          <a:p>
            <a:pPr>
              <a:lnSpc>
                <a:spcPct val="90000"/>
              </a:lnSpc>
              <a:spcBef>
                <a:spcPct val="0"/>
              </a:spcBef>
              <a:spcAft>
                <a:spcPts val="600"/>
              </a:spcAft>
            </a:pPr>
            <a:r>
              <a:rPr lang="en-US" sz="2800" dirty="0">
                <a:latin typeface="Arial Black" panose="020B0A04020102020204" pitchFamily="34" charset="0"/>
                <a:ea typeface="+mj-ea"/>
                <a:cs typeface="+mj-cs"/>
              </a:rPr>
              <a:t>Living Stones In A Spiritual Temple</a:t>
            </a:r>
          </a:p>
        </p:txBody>
      </p:sp>
      <p:pic>
        <p:nvPicPr>
          <p:cNvPr id="8" name="Picture 7" descr="A stone wall with white text&#10;&#10;AI-generated content may be incorrect.">
            <a:extLst>
              <a:ext uri="{FF2B5EF4-FFF2-40B4-BE49-F238E27FC236}">
                <a16:creationId xmlns:a16="http://schemas.microsoft.com/office/drawing/2014/main" id="{77EB0391-F96B-7CB7-2359-DC663C802FE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596478" y="871145"/>
            <a:ext cx="4795962" cy="5371821"/>
          </a:xfrm>
          <a:prstGeom prst="rect">
            <a:avLst/>
          </a:prstGeom>
          <a:ln w="161925">
            <a:solidFill>
              <a:schemeClr val="accent1">
                <a:lumMod val="60000"/>
                <a:lumOff val="4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cxnSp>
        <p:nvCxnSpPr>
          <p:cNvPr id="16" name="Straight Connector 15">
            <a:extLst>
              <a:ext uri="{FF2B5EF4-FFF2-40B4-BE49-F238E27FC236}">
                <a16:creationId xmlns:a16="http://schemas.microsoft.com/office/drawing/2014/main" id="{249EDD1B-F94D-B4E6-ACAA-566B9A26FDE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49542" y="871146"/>
            <a:ext cx="552704"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422C4DE-710A-4CD6-8EDE-BEE65E1F6C2A}"/>
              </a:ext>
            </a:extLst>
          </p:cNvPr>
          <p:cNvSpPr txBox="1"/>
          <p:nvPr/>
        </p:nvSpPr>
        <p:spPr>
          <a:xfrm>
            <a:off x="5854648" y="3200400"/>
            <a:ext cx="3136952" cy="2960271"/>
          </a:xfrm>
          <a:prstGeom prst="rect">
            <a:avLst/>
          </a:prstGeom>
        </p:spPr>
        <p:txBody>
          <a:bodyPr vert="horz" lIns="91440" tIns="45720" rIns="91440" bIns="45720" rtlCol="0">
            <a:normAutofit/>
          </a:bodyPr>
          <a:lstStyle/>
          <a:p>
            <a:pPr>
              <a:lnSpc>
                <a:spcPct val="90000"/>
              </a:lnSpc>
              <a:spcAft>
                <a:spcPts val="600"/>
              </a:spcAft>
            </a:pPr>
            <a:r>
              <a:rPr lang="en-US" b="1" i="1" dirty="0">
                <a:effectLst>
                  <a:outerShdw blurRad="38100" dist="38100" dir="2700000" algn="tl">
                    <a:srgbClr val="000000">
                      <a:alpha val="43137"/>
                    </a:srgbClr>
                  </a:outerShdw>
                </a:effectLst>
                <a:latin typeface="Gotham Medium"/>
              </a:rPr>
              <a:t>Ye also, as lively stones, are built up a spiritual house, an holy priesthood, to offer up spiritual sacrifices, acceptable to God by Jesus Christ. </a:t>
            </a:r>
          </a:p>
          <a:p>
            <a:pPr>
              <a:lnSpc>
                <a:spcPct val="90000"/>
              </a:lnSpc>
              <a:spcAft>
                <a:spcPts val="600"/>
              </a:spcAft>
            </a:pPr>
            <a:endParaRPr lang="en-US" b="1" i="1" dirty="0">
              <a:effectLst>
                <a:outerShdw blurRad="38100" dist="38100" dir="2700000" algn="tl">
                  <a:srgbClr val="000000">
                    <a:alpha val="43137"/>
                  </a:srgbClr>
                </a:outerShdw>
              </a:effectLst>
              <a:latin typeface="Gotham Medium"/>
            </a:endParaRPr>
          </a:p>
          <a:p>
            <a:pPr algn="r">
              <a:lnSpc>
                <a:spcPct val="90000"/>
              </a:lnSpc>
              <a:spcAft>
                <a:spcPts val="600"/>
              </a:spcAft>
            </a:pPr>
            <a:r>
              <a:rPr lang="en-US" b="1" i="1" dirty="0">
                <a:effectLst>
                  <a:outerShdw blurRad="38100" dist="38100" dir="2700000" algn="tl">
                    <a:srgbClr val="000000">
                      <a:alpha val="43137"/>
                    </a:srgbClr>
                  </a:outerShdw>
                </a:effectLst>
                <a:latin typeface="Gotham Medium"/>
              </a:rPr>
              <a:t>—1 Peter 2:5 KJV</a:t>
            </a:r>
            <a:endParaRPr lang="en-US" b="1" dirty="0">
              <a:effectLst>
                <a:outerShdw blurRad="38100" dist="38100" dir="2700000" algn="tl">
                  <a:srgbClr val="000000">
                    <a:alpha val="43137"/>
                  </a:srgbClr>
                </a:outerShdw>
              </a:effectLst>
              <a:latin typeface="Gotham Medium"/>
            </a:endParaRPr>
          </a:p>
          <a:p>
            <a:pPr marR="0">
              <a:lnSpc>
                <a:spcPct val="90000"/>
              </a:lnSpc>
              <a:spcBef>
                <a:spcPts val="0"/>
              </a:spcBef>
              <a:spcAft>
                <a:spcPts val="600"/>
              </a:spcAft>
            </a:pPr>
            <a:endParaRPr lang="en-US" sz="2000" b="1" dirty="0">
              <a:effectLst>
                <a:outerShdw blurRad="38100" dist="38100" dir="2700000" algn="tl">
                  <a:srgbClr val="000000">
                    <a:alpha val="43137"/>
                  </a:srgbClr>
                </a:outerShdw>
              </a:effectLst>
              <a:latin typeface="Gotham Medium"/>
            </a:endParaRPr>
          </a:p>
        </p:txBody>
      </p:sp>
    </p:spTree>
    <p:extLst>
      <p:ext uri="{BB962C8B-B14F-4D97-AF65-F5344CB8AC3E}">
        <p14:creationId xmlns:p14="http://schemas.microsoft.com/office/powerpoint/2010/main" val="38305529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A29DE1-2AE2-057D-CA42-A50EA233A202}"/>
              </a:ext>
            </a:extLst>
          </p:cNvPr>
          <p:cNvPicPr>
            <a:picLocks noChangeAspect="1"/>
          </p:cNvPicPr>
          <p:nvPr/>
        </p:nvPicPr>
        <p:blipFill>
          <a:blip r:embed="rId3">
            <a:alphaModFix amt="50000"/>
            <a:biLevel thresh="75000"/>
            <a:extLst>
              <a:ext uri="{28A0092B-C50C-407E-A947-70E740481C1C}">
                <a14:useLocalDpi xmlns:a14="http://schemas.microsoft.com/office/drawing/2010/main" val="0"/>
              </a:ext>
            </a:extLst>
          </a:blip>
          <a:srcRect/>
          <a:stretch/>
        </p:blipFill>
        <p:spPr>
          <a:xfrm>
            <a:off x="618330" y="834737"/>
            <a:ext cx="7799361" cy="5849521"/>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cxnSp>
        <p:nvCxnSpPr>
          <p:cNvPr id="7" name="Straight Connector 6">
            <a:extLst>
              <a:ext uri="{FF2B5EF4-FFF2-40B4-BE49-F238E27FC236}">
                <a16:creationId xmlns:a16="http://schemas.microsoft.com/office/drawing/2014/main" id="{51A9401A-7913-4F7A-8B68-17A4A8999448}"/>
              </a:ext>
            </a:extLst>
          </p:cNvPr>
          <p:cNvCxnSpPr>
            <a:cxnSpLocks/>
          </p:cNvCxnSpPr>
          <p:nvPr/>
        </p:nvCxnSpPr>
        <p:spPr>
          <a:xfrm flipV="1">
            <a:off x="-202692" y="685800"/>
            <a:ext cx="9651492" cy="28487"/>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graphicFrame>
        <p:nvGraphicFramePr>
          <p:cNvPr id="2" name="Diagram 1">
            <a:extLst>
              <a:ext uri="{FF2B5EF4-FFF2-40B4-BE49-F238E27FC236}">
                <a16:creationId xmlns:a16="http://schemas.microsoft.com/office/drawing/2014/main" id="{A53E5D8C-BC16-4ECE-AA13-3BFEECFAF18C}"/>
              </a:ext>
            </a:extLst>
          </p:cNvPr>
          <p:cNvGraphicFramePr/>
          <p:nvPr>
            <p:extLst>
              <p:ext uri="{D42A27DB-BD31-4B8C-83A1-F6EECF244321}">
                <p14:modId xmlns:p14="http://schemas.microsoft.com/office/powerpoint/2010/main" val="163466320"/>
              </p:ext>
            </p:extLst>
          </p:nvPr>
        </p:nvGraphicFramePr>
        <p:xfrm>
          <a:off x="215432" y="846092"/>
          <a:ext cx="8928568" cy="60081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a:extLst>
              <a:ext uri="{FF2B5EF4-FFF2-40B4-BE49-F238E27FC236}">
                <a16:creationId xmlns:a16="http://schemas.microsoft.com/office/drawing/2014/main" id="{8F76ECFE-B14D-4028-B0C8-87EF55D0E256}"/>
              </a:ext>
            </a:extLst>
          </p:cNvPr>
          <p:cNvSpPr txBox="1"/>
          <p:nvPr/>
        </p:nvSpPr>
        <p:spPr>
          <a:xfrm>
            <a:off x="152400" y="-1"/>
            <a:ext cx="3360436" cy="603504"/>
          </a:xfrm>
          <a:prstGeom prst="rect">
            <a:avLst/>
          </a:prstGeom>
          <a:solidFill>
            <a:srgbClr val="002060">
              <a:alpha val="7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OUTLINE</a:t>
            </a:r>
          </a:p>
        </p:txBody>
      </p:sp>
      <p:sp>
        <p:nvSpPr>
          <p:cNvPr id="12" name="Title 2">
            <a:extLst>
              <a:ext uri="{FF2B5EF4-FFF2-40B4-BE49-F238E27FC236}">
                <a16:creationId xmlns:a16="http://schemas.microsoft.com/office/drawing/2014/main" id="{D93870BC-C5CA-47EE-8F74-B7B8F5FDFB1B}"/>
              </a:ext>
            </a:extLst>
          </p:cNvPr>
          <p:cNvSpPr txBox="1">
            <a:spLocks/>
          </p:cNvSpPr>
          <p:nvPr/>
        </p:nvSpPr>
        <p:spPr>
          <a:xfrm>
            <a:off x="6050544" y="35868"/>
            <a:ext cx="3093456" cy="603504"/>
          </a:xfrm>
          <a:prstGeom prst="rect">
            <a:avLst/>
          </a:prstGeom>
          <a:solidFill>
            <a:srgbClr val="002060">
              <a:alpha val="7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grpSp>
        <p:nvGrpSpPr>
          <p:cNvPr id="6" name="Group 5">
            <a:extLst>
              <a:ext uri="{FF2B5EF4-FFF2-40B4-BE49-F238E27FC236}">
                <a16:creationId xmlns:a16="http://schemas.microsoft.com/office/drawing/2014/main" id="{B92A4D64-12C9-4397-8F05-FBE44BDA52D6}"/>
              </a:ext>
            </a:extLst>
          </p:cNvPr>
          <p:cNvGrpSpPr/>
          <p:nvPr/>
        </p:nvGrpSpPr>
        <p:grpSpPr>
          <a:xfrm>
            <a:off x="1144227" y="1080852"/>
            <a:ext cx="7237773" cy="5443693"/>
            <a:chOff x="1177052" y="1217614"/>
            <a:chExt cx="7237773" cy="3572460"/>
          </a:xfrm>
        </p:grpSpPr>
        <p:sp>
          <p:nvSpPr>
            <p:cNvPr id="8" name="Rectangle: Top Corners Rounded 7">
              <a:extLst>
                <a:ext uri="{FF2B5EF4-FFF2-40B4-BE49-F238E27FC236}">
                  <a16:creationId xmlns:a16="http://schemas.microsoft.com/office/drawing/2014/main" id="{B29B9C82-E96C-E9D5-0652-08B0977B5098}"/>
                </a:ext>
              </a:extLst>
            </p:cNvPr>
            <p:cNvSpPr/>
            <p:nvPr/>
          </p:nvSpPr>
          <p:spPr>
            <a:xfrm rot="5400000">
              <a:off x="3379317" y="-756"/>
              <a:ext cx="3485964" cy="5922703"/>
            </a:xfrm>
            <a:prstGeom prst="round2SameRect">
              <a:avLst/>
            </a:prstGeom>
            <a:solidFill>
              <a:schemeClr val="accent1">
                <a:tint val="40000"/>
                <a:hueOff val="0"/>
                <a:satOff val="0"/>
                <a:lumOff val="0"/>
                <a:alpha val="0"/>
              </a:schemeClr>
            </a:solid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9" name="Rectangle: Top Corners Rounded 4">
              <a:extLst>
                <a:ext uri="{FF2B5EF4-FFF2-40B4-BE49-F238E27FC236}">
                  <a16:creationId xmlns:a16="http://schemas.microsoft.com/office/drawing/2014/main" id="{532F6D63-F1AD-A1B0-4715-1FEBE7623387}"/>
                </a:ext>
              </a:extLst>
            </p:cNvPr>
            <p:cNvSpPr txBox="1"/>
            <p:nvPr/>
          </p:nvSpPr>
          <p:spPr>
            <a:xfrm>
              <a:off x="1177052" y="1429685"/>
              <a:ext cx="7237773" cy="3360389"/>
            </a:xfrm>
            <a:prstGeom prst="rect">
              <a:avLst/>
            </a:prstGeom>
            <a:solidFill>
              <a:schemeClr val="bg1">
                <a:lumMod val="95000"/>
                <a:alpha val="40000"/>
              </a:scheme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40005" rIns="80010" bIns="40005" numCol="1" spcCol="1270" anchor="t" anchorCtr="0">
              <a:noAutofit/>
            </a:bodyPr>
            <a:lstStyle/>
            <a:p>
              <a:pPr marL="0" lvl="1" algn="l" defTabSz="933450">
                <a:lnSpc>
                  <a:spcPct val="90000"/>
                </a:lnSpc>
                <a:spcBef>
                  <a:spcPct val="0"/>
                </a:spcBef>
                <a:spcAft>
                  <a:spcPct val="15000"/>
                </a:spcAft>
              </a:pPr>
              <a:r>
                <a:rPr lang="en-US" sz="2400" b="1" kern="1200" dirty="0">
                  <a:solidFill>
                    <a:srgbClr val="002060"/>
                  </a:solidFill>
                  <a:effectLst>
                    <a:outerShdw blurRad="38100" dist="38100" dir="2700000" algn="tl">
                      <a:srgbClr val="000000">
                        <a:alpha val="43137"/>
                      </a:srgbClr>
                    </a:outerShdw>
                  </a:effectLst>
                  <a:latin typeface="Gotham Medium"/>
                </a:rPr>
                <a:t>When Peter tells believers to put away “all malice and all deceit, hypocrisy, envy, and slander of every kind” (v. 1), he is pointing out sins that frequently ruin relationships—both in families and congregations. All of these sins violate the command to love your neighbor as yourself. The verb translated as “rid yourself” was used to describe stripping off old clothes and is used in Hebrews 12:1 to encourage us to “throw off everything that hinders and the sin that so easily entangles.” Followers of Christ should be “growing up” in Him (1 Peter 2:2), building up relationships, rather than bickering with one another or spreading vicious rumors and gossip.</a:t>
              </a:r>
            </a:p>
          </p:txBody>
        </p:sp>
      </p:grpSp>
      <p:sp>
        <p:nvSpPr>
          <p:cNvPr id="3" name="Slide Number Placeholder 7">
            <a:extLst>
              <a:ext uri="{FF2B5EF4-FFF2-40B4-BE49-F238E27FC236}">
                <a16:creationId xmlns:a16="http://schemas.microsoft.com/office/drawing/2014/main" id="{67CFEF30-9814-C16D-360A-DF3FE682711C}"/>
              </a:ext>
            </a:extLst>
          </p:cNvPr>
          <p:cNvSpPr>
            <a:spLocks noGrp="1"/>
          </p:cNvSpPr>
          <p:nvPr>
            <p:ph type="sldNum" sz="quarter" idx="2"/>
          </p:nvPr>
        </p:nvSpPr>
        <p:spPr>
          <a:xfrm>
            <a:off x="8229600" y="6356350"/>
            <a:ext cx="609600" cy="365125"/>
          </a:xfrm>
        </p:spPr>
        <p:txBody>
          <a:bodyPr/>
          <a:lstStyle/>
          <a:p>
            <a:fld id="{86CB4B4D-7CA3-9044-876B-883B54F8677D}" type="slidenum">
              <a:rPr lang="en-US" smtClean="0">
                <a:solidFill>
                  <a:srgbClr val="002060"/>
                </a:solidFill>
                <a:latin typeface="Arial Black" panose="020B0A04020102020204" pitchFamily="34" charset="0"/>
              </a:rPr>
              <a:pPr/>
              <a:t>10</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8650614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6E99AF-C010-8CF1-DB7D-E3426839E216}"/>
              </a:ext>
            </a:extLst>
          </p:cNvPr>
          <p:cNvPicPr>
            <a:picLocks noChangeAspect="1"/>
          </p:cNvPicPr>
          <p:nvPr/>
        </p:nvPicPr>
        <p:blipFill>
          <a:blip r:embed="rId3">
            <a:duotone>
              <a:prstClr val="black"/>
              <a:schemeClr val="tx2">
                <a:tint val="45000"/>
                <a:satMod val="400000"/>
              </a:schemeClr>
            </a:duotone>
            <a:alphaModFix amt="20000"/>
            <a:extLst>
              <a:ext uri="{BEBA8EAE-BF5A-486C-A8C5-ECC9F3942E4B}">
                <a14:imgProps xmlns:a14="http://schemas.microsoft.com/office/drawing/2010/main">
                  <a14:imgLayer r:embed="rId4">
                    <a14:imgEffect>
                      <a14:artisticPlasticWrap/>
                    </a14:imgEffect>
                  </a14:imgLayer>
                </a14:imgProps>
              </a:ext>
              <a:ext uri="{28A0092B-C50C-407E-A947-70E740481C1C}">
                <a14:useLocalDpi xmlns:a14="http://schemas.microsoft.com/office/drawing/2010/main" val="0"/>
              </a:ext>
            </a:extLst>
          </a:blip>
          <a:srcRect/>
          <a:stretch/>
        </p:blipFill>
        <p:spPr>
          <a:xfrm>
            <a:off x="612503" y="733514"/>
            <a:ext cx="8165981" cy="6124486"/>
          </a:xfrm>
          <a:custGeom>
            <a:avLst/>
            <a:gdLst/>
            <a:ahLst/>
            <a:cxnLst/>
            <a:rect l="l" t="t" r="r" b="b"/>
            <a:pathLst>
              <a:path w="11862684" h="6858000">
                <a:moveTo>
                  <a:pt x="1047342" y="0"/>
                </a:moveTo>
                <a:lnTo>
                  <a:pt x="4590463" y="0"/>
                </a:lnTo>
                <a:lnTo>
                  <a:pt x="5499874" y="0"/>
                </a:lnTo>
                <a:lnTo>
                  <a:pt x="5723425" y="0"/>
                </a:lnTo>
                <a:lnTo>
                  <a:pt x="7580390" y="0"/>
                </a:lnTo>
                <a:lnTo>
                  <a:pt x="7747884" y="0"/>
                </a:lnTo>
                <a:lnTo>
                  <a:pt x="7824084" y="0"/>
                </a:lnTo>
                <a:lnTo>
                  <a:pt x="11862684" y="0"/>
                </a:lnTo>
                <a:lnTo>
                  <a:pt x="11862684" y="6858000"/>
                </a:lnTo>
                <a:lnTo>
                  <a:pt x="7824084" y="6858000"/>
                </a:lnTo>
                <a:lnTo>
                  <a:pt x="7747884" y="6858000"/>
                </a:lnTo>
                <a:lnTo>
                  <a:pt x="7580390" y="6858000"/>
                </a:lnTo>
                <a:lnTo>
                  <a:pt x="5723425" y="6858000"/>
                </a:lnTo>
                <a:lnTo>
                  <a:pt x="5499874" y="6858000"/>
                </a:lnTo>
                <a:lnTo>
                  <a:pt x="4590463" y="6858000"/>
                </a:lnTo>
                <a:lnTo>
                  <a:pt x="1654188" y="6858000"/>
                </a:lnTo>
                <a:cubicBezTo>
                  <a:pt x="1530404" y="6786859"/>
                  <a:pt x="1412658" y="6701489"/>
                  <a:pt x="1279816" y="6658805"/>
                </a:cubicBezTo>
                <a:cubicBezTo>
                  <a:pt x="1189242" y="6630349"/>
                  <a:pt x="1101686" y="6580550"/>
                  <a:pt x="1116783" y="6431153"/>
                </a:cubicBezTo>
                <a:cubicBezTo>
                  <a:pt x="1119802" y="6388469"/>
                  <a:pt x="1095648" y="6356456"/>
                  <a:pt x="1059419" y="6367127"/>
                </a:cubicBezTo>
                <a:cubicBezTo>
                  <a:pt x="989979" y="6388469"/>
                  <a:pt x="956768" y="6327999"/>
                  <a:pt x="917520" y="6281757"/>
                </a:cubicBezTo>
                <a:cubicBezTo>
                  <a:pt x="848079" y="6199945"/>
                  <a:pt x="781658" y="6114575"/>
                  <a:pt x="669950" y="6100347"/>
                </a:cubicBezTo>
                <a:cubicBezTo>
                  <a:pt x="691084" y="6036320"/>
                  <a:pt x="727312" y="6043434"/>
                  <a:pt x="760524" y="6057663"/>
                </a:cubicBezTo>
                <a:cubicBezTo>
                  <a:pt x="848079" y="6093234"/>
                  <a:pt x="935634" y="6132361"/>
                  <a:pt x="1023188" y="6167932"/>
                </a:cubicBezTo>
                <a:cubicBezTo>
                  <a:pt x="1080552" y="6189274"/>
                  <a:pt x="1137916" y="6221287"/>
                  <a:pt x="1213395" y="6196388"/>
                </a:cubicBezTo>
                <a:cubicBezTo>
                  <a:pt x="1146974" y="6068335"/>
                  <a:pt x="1035266" y="6043434"/>
                  <a:pt x="944692" y="6004307"/>
                </a:cubicBezTo>
                <a:cubicBezTo>
                  <a:pt x="832982" y="5954508"/>
                  <a:pt x="766562" y="5862025"/>
                  <a:pt x="685045" y="5755314"/>
                </a:cubicBezTo>
                <a:cubicBezTo>
                  <a:pt x="766562" y="5726858"/>
                  <a:pt x="817887" y="5805112"/>
                  <a:pt x="884310" y="5801555"/>
                </a:cubicBezTo>
                <a:cubicBezTo>
                  <a:pt x="887328" y="5790884"/>
                  <a:pt x="893366" y="5769542"/>
                  <a:pt x="893366" y="5769542"/>
                </a:cubicBezTo>
                <a:cubicBezTo>
                  <a:pt x="784676" y="5712629"/>
                  <a:pt x="736372" y="5605917"/>
                  <a:pt x="718256" y="5474306"/>
                </a:cubicBezTo>
                <a:cubicBezTo>
                  <a:pt x="712218" y="5406721"/>
                  <a:pt x="672970" y="5385379"/>
                  <a:pt x="633720" y="5353367"/>
                </a:cubicBezTo>
                <a:cubicBezTo>
                  <a:pt x="500878" y="5243097"/>
                  <a:pt x="358980" y="5143500"/>
                  <a:pt x="247270" y="4994104"/>
                </a:cubicBezTo>
                <a:cubicBezTo>
                  <a:pt x="377094" y="5011889"/>
                  <a:pt x="479744" y="5111487"/>
                  <a:pt x="615606" y="5154171"/>
                </a:cubicBezTo>
                <a:cubicBezTo>
                  <a:pt x="506917" y="4990547"/>
                  <a:pt x="365016" y="4905177"/>
                  <a:pt x="235194" y="4805580"/>
                </a:cubicBezTo>
                <a:cubicBezTo>
                  <a:pt x="174810" y="4759339"/>
                  <a:pt x="120468" y="4702425"/>
                  <a:pt x="51026" y="4677526"/>
                </a:cubicBezTo>
                <a:cubicBezTo>
                  <a:pt x="26873" y="4670412"/>
                  <a:pt x="-15396" y="4652628"/>
                  <a:pt x="5740" y="4602828"/>
                </a:cubicBezTo>
                <a:cubicBezTo>
                  <a:pt x="23854" y="4560144"/>
                  <a:pt x="57065" y="4574373"/>
                  <a:pt x="87257" y="4585042"/>
                </a:cubicBezTo>
                <a:cubicBezTo>
                  <a:pt x="159715" y="4613499"/>
                  <a:pt x="238213" y="4613499"/>
                  <a:pt x="337844" y="4613499"/>
                </a:cubicBezTo>
                <a:cubicBezTo>
                  <a:pt x="253310" y="4478331"/>
                  <a:pt x="99332" y="4521016"/>
                  <a:pt x="26873" y="4378734"/>
                </a:cubicBezTo>
                <a:cubicBezTo>
                  <a:pt x="117448" y="4353835"/>
                  <a:pt x="186888" y="4403633"/>
                  <a:pt x="259346" y="4414305"/>
                </a:cubicBezTo>
                <a:cubicBezTo>
                  <a:pt x="325769" y="4424975"/>
                  <a:pt x="340863" y="4400076"/>
                  <a:pt x="325769" y="4321821"/>
                </a:cubicBezTo>
                <a:cubicBezTo>
                  <a:pt x="301616" y="4200882"/>
                  <a:pt x="337844" y="4140411"/>
                  <a:pt x="434458" y="4172424"/>
                </a:cubicBezTo>
                <a:cubicBezTo>
                  <a:pt x="525031" y="4204438"/>
                  <a:pt x="534089" y="4158196"/>
                  <a:pt x="509936" y="4090612"/>
                </a:cubicBezTo>
                <a:cubicBezTo>
                  <a:pt x="473706" y="3991015"/>
                  <a:pt x="512954" y="3912759"/>
                  <a:pt x="540128" y="3827390"/>
                </a:cubicBezTo>
                <a:cubicBezTo>
                  <a:pt x="582395" y="3699337"/>
                  <a:pt x="564281" y="3635309"/>
                  <a:pt x="476725" y="3539269"/>
                </a:cubicBezTo>
                <a:cubicBezTo>
                  <a:pt x="425400" y="3485914"/>
                  <a:pt x="374074" y="3439672"/>
                  <a:pt x="301616" y="3393429"/>
                </a:cubicBezTo>
                <a:cubicBezTo>
                  <a:pt x="467668" y="3368530"/>
                  <a:pt x="295577" y="3283162"/>
                  <a:pt x="352940" y="3229805"/>
                </a:cubicBezTo>
                <a:cubicBezTo>
                  <a:pt x="470686" y="3208463"/>
                  <a:pt x="564281" y="3379202"/>
                  <a:pt x="724294" y="3329402"/>
                </a:cubicBezTo>
                <a:cubicBezTo>
                  <a:pt x="531070" y="3183563"/>
                  <a:pt x="313691" y="3137322"/>
                  <a:pt x="171792" y="2941684"/>
                </a:cubicBezTo>
                <a:cubicBezTo>
                  <a:pt x="205002" y="2899000"/>
                  <a:pt x="238213" y="2941684"/>
                  <a:pt x="265385" y="2923898"/>
                </a:cubicBezTo>
                <a:cubicBezTo>
                  <a:pt x="265385" y="2913227"/>
                  <a:pt x="582395" y="2980812"/>
                  <a:pt x="600510" y="2703362"/>
                </a:cubicBezTo>
                <a:cubicBezTo>
                  <a:pt x="606548" y="2703362"/>
                  <a:pt x="612587" y="2703362"/>
                  <a:pt x="618624" y="2692689"/>
                </a:cubicBezTo>
                <a:cubicBezTo>
                  <a:pt x="651834" y="2653563"/>
                  <a:pt x="621644" y="2561080"/>
                  <a:pt x="675988" y="2553965"/>
                </a:cubicBezTo>
                <a:cubicBezTo>
                  <a:pt x="736372" y="2546851"/>
                  <a:pt x="793735" y="2514837"/>
                  <a:pt x="857136" y="2532623"/>
                </a:cubicBezTo>
                <a:cubicBezTo>
                  <a:pt x="905443" y="2546851"/>
                  <a:pt x="956768" y="2564636"/>
                  <a:pt x="1008094" y="2564636"/>
                </a:cubicBezTo>
                <a:cubicBezTo>
                  <a:pt x="1062438" y="2564636"/>
                  <a:pt x="1137916" y="2685576"/>
                  <a:pt x="1171128" y="2525509"/>
                </a:cubicBezTo>
                <a:cubicBezTo>
                  <a:pt x="1171128" y="2518395"/>
                  <a:pt x="1264720" y="2536181"/>
                  <a:pt x="1316045" y="2543294"/>
                </a:cubicBezTo>
                <a:cubicBezTo>
                  <a:pt x="1358314" y="2550408"/>
                  <a:pt x="1409640" y="2582422"/>
                  <a:pt x="1439830" y="2518395"/>
                </a:cubicBezTo>
                <a:cubicBezTo>
                  <a:pt x="1454926" y="2479267"/>
                  <a:pt x="1382466" y="2408126"/>
                  <a:pt x="1319065" y="2401012"/>
                </a:cubicBezTo>
                <a:cubicBezTo>
                  <a:pt x="1261702" y="2393898"/>
                  <a:pt x="1204338" y="2386784"/>
                  <a:pt x="1149994" y="2401012"/>
                </a:cubicBezTo>
                <a:cubicBezTo>
                  <a:pt x="1083572" y="2418796"/>
                  <a:pt x="1047342" y="2390340"/>
                  <a:pt x="1029227" y="2326314"/>
                </a:cubicBezTo>
                <a:cubicBezTo>
                  <a:pt x="1008094" y="2258731"/>
                  <a:pt x="968844" y="2223159"/>
                  <a:pt x="914500" y="2191146"/>
                </a:cubicBezTo>
                <a:cubicBezTo>
                  <a:pt x="781658" y="2112891"/>
                  <a:pt x="654854" y="2020407"/>
                  <a:pt x="509936" y="1974165"/>
                </a:cubicBezTo>
                <a:cubicBezTo>
                  <a:pt x="482764" y="1967051"/>
                  <a:pt x="449553" y="1952823"/>
                  <a:pt x="437476" y="1892353"/>
                </a:cubicBezTo>
                <a:cubicBezTo>
                  <a:pt x="829964" y="1984836"/>
                  <a:pt x="1186222" y="2223159"/>
                  <a:pt x="1590788" y="2208931"/>
                </a:cubicBezTo>
                <a:cubicBezTo>
                  <a:pt x="1482098" y="2134233"/>
                  <a:pt x="1352276" y="2130676"/>
                  <a:pt x="1234528" y="2077320"/>
                </a:cubicBezTo>
                <a:cubicBezTo>
                  <a:pt x="1319065" y="2038192"/>
                  <a:pt x="1397562" y="2080877"/>
                  <a:pt x="1476060" y="2102219"/>
                </a:cubicBezTo>
                <a:cubicBezTo>
                  <a:pt x="1542482" y="2120004"/>
                  <a:pt x="1602864" y="2123562"/>
                  <a:pt x="1608902" y="2013292"/>
                </a:cubicBezTo>
                <a:cubicBezTo>
                  <a:pt x="1608902" y="2002622"/>
                  <a:pt x="1608902" y="1995507"/>
                  <a:pt x="1608902" y="1984836"/>
                </a:cubicBezTo>
                <a:cubicBezTo>
                  <a:pt x="1584749" y="1938595"/>
                  <a:pt x="1551538" y="1917252"/>
                  <a:pt x="1509271" y="1903025"/>
                </a:cubicBezTo>
                <a:cubicBezTo>
                  <a:pt x="1485118" y="1895910"/>
                  <a:pt x="1451907" y="1881683"/>
                  <a:pt x="1451907" y="1849668"/>
                </a:cubicBezTo>
                <a:cubicBezTo>
                  <a:pt x="1454926" y="1728729"/>
                  <a:pt x="1373409" y="1693158"/>
                  <a:pt x="1294912" y="1657587"/>
                </a:cubicBezTo>
                <a:cubicBezTo>
                  <a:pt x="1337180" y="1597117"/>
                  <a:pt x="1373409" y="1639802"/>
                  <a:pt x="1406620" y="1636245"/>
                </a:cubicBezTo>
                <a:cubicBezTo>
                  <a:pt x="1427754" y="1632688"/>
                  <a:pt x="1448887" y="1629132"/>
                  <a:pt x="1448887" y="1597117"/>
                </a:cubicBezTo>
                <a:cubicBezTo>
                  <a:pt x="1448887" y="1572219"/>
                  <a:pt x="1439830" y="1540204"/>
                  <a:pt x="1418696" y="1540204"/>
                </a:cubicBezTo>
                <a:cubicBezTo>
                  <a:pt x="1285854" y="1536647"/>
                  <a:pt x="1210375" y="1365909"/>
                  <a:pt x="1071494" y="1365909"/>
                </a:cubicBezTo>
                <a:cubicBezTo>
                  <a:pt x="986960" y="1365909"/>
                  <a:pt x="1113764" y="1269868"/>
                  <a:pt x="1044324" y="1230741"/>
                </a:cubicBezTo>
                <a:cubicBezTo>
                  <a:pt x="1029227" y="1220069"/>
                  <a:pt x="1086591" y="1205842"/>
                  <a:pt x="1110744" y="1209399"/>
                </a:cubicBezTo>
                <a:cubicBezTo>
                  <a:pt x="1134897" y="1212955"/>
                  <a:pt x="1156032" y="1237855"/>
                  <a:pt x="1186222" y="1220069"/>
                </a:cubicBezTo>
                <a:cubicBezTo>
                  <a:pt x="1201318" y="1156043"/>
                  <a:pt x="1162069" y="1131144"/>
                  <a:pt x="1125840" y="1113358"/>
                </a:cubicBezTo>
                <a:cubicBezTo>
                  <a:pt x="1047342" y="1070674"/>
                  <a:pt x="968844" y="1020875"/>
                  <a:pt x="881290" y="1006647"/>
                </a:cubicBezTo>
                <a:cubicBezTo>
                  <a:pt x="851099" y="1003089"/>
                  <a:pt x="832982" y="985305"/>
                  <a:pt x="836002" y="949734"/>
                </a:cubicBezTo>
                <a:cubicBezTo>
                  <a:pt x="842040" y="903491"/>
                  <a:pt x="872232" y="917720"/>
                  <a:pt x="896385" y="921277"/>
                </a:cubicBezTo>
                <a:cubicBezTo>
                  <a:pt x="911482" y="924835"/>
                  <a:pt x="926577" y="935506"/>
                  <a:pt x="941672" y="910606"/>
                </a:cubicBezTo>
                <a:cubicBezTo>
                  <a:pt x="588434" y="658055"/>
                  <a:pt x="401247" y="672284"/>
                  <a:pt x="5740" y="465975"/>
                </a:cubicBezTo>
                <a:cubicBezTo>
                  <a:pt x="93294" y="426847"/>
                  <a:pt x="156696" y="455303"/>
                  <a:pt x="217079" y="462417"/>
                </a:cubicBezTo>
                <a:cubicBezTo>
                  <a:pt x="368036" y="480203"/>
                  <a:pt x="274442" y="512216"/>
                  <a:pt x="425400" y="533558"/>
                </a:cubicBezTo>
                <a:cubicBezTo>
                  <a:pt x="497860" y="544229"/>
                  <a:pt x="564281" y="579800"/>
                  <a:pt x="645798" y="522887"/>
                </a:cubicBezTo>
                <a:cubicBezTo>
                  <a:pt x="700142" y="483759"/>
                  <a:pt x="787696" y="526444"/>
                  <a:pt x="854118" y="558458"/>
                </a:cubicBezTo>
                <a:cubicBezTo>
                  <a:pt x="908462" y="586915"/>
                  <a:pt x="962806" y="594028"/>
                  <a:pt x="1035266" y="558458"/>
                </a:cubicBezTo>
                <a:cubicBezTo>
                  <a:pt x="968844" y="537116"/>
                  <a:pt x="917520" y="519330"/>
                  <a:pt x="866193" y="505101"/>
                </a:cubicBezTo>
                <a:cubicBezTo>
                  <a:pt x="823926" y="494431"/>
                  <a:pt x="799772" y="469532"/>
                  <a:pt x="802792" y="416176"/>
                </a:cubicBezTo>
                <a:cubicBezTo>
                  <a:pt x="802792" y="387720"/>
                  <a:pt x="793735" y="348592"/>
                  <a:pt x="823926" y="334364"/>
                </a:cubicBezTo>
                <a:cubicBezTo>
                  <a:pt x="848079" y="320135"/>
                  <a:pt x="881290" y="334364"/>
                  <a:pt x="893366" y="359262"/>
                </a:cubicBezTo>
                <a:cubicBezTo>
                  <a:pt x="908462" y="405504"/>
                  <a:pt x="923557" y="448189"/>
                  <a:pt x="974883" y="451747"/>
                </a:cubicBezTo>
                <a:cubicBezTo>
                  <a:pt x="1044324" y="458860"/>
                  <a:pt x="1005074" y="430405"/>
                  <a:pt x="992998" y="394834"/>
                </a:cubicBezTo>
                <a:cubicBezTo>
                  <a:pt x="980921" y="355706"/>
                  <a:pt x="1017152" y="345034"/>
                  <a:pt x="1041304" y="352148"/>
                </a:cubicBezTo>
                <a:cubicBezTo>
                  <a:pt x="1131878" y="384162"/>
                  <a:pt x="1225472" y="327250"/>
                  <a:pt x="1319065" y="373491"/>
                </a:cubicBezTo>
                <a:cubicBezTo>
                  <a:pt x="1294912" y="259665"/>
                  <a:pt x="1243586" y="209867"/>
                  <a:pt x="1134897" y="192082"/>
                </a:cubicBezTo>
                <a:cubicBezTo>
                  <a:pt x="1095648" y="188525"/>
                  <a:pt x="1053380" y="195638"/>
                  <a:pt x="1017152" y="163625"/>
                </a:cubicBezTo>
                <a:cubicBezTo>
                  <a:pt x="996016" y="145839"/>
                  <a:pt x="974883" y="124497"/>
                  <a:pt x="989979" y="88927"/>
                </a:cubicBezTo>
                <a:cubicBezTo>
                  <a:pt x="999036" y="64027"/>
                  <a:pt x="1023188" y="64027"/>
                  <a:pt x="1044324" y="71141"/>
                </a:cubicBezTo>
                <a:cubicBezTo>
                  <a:pt x="1131878" y="110269"/>
                  <a:pt x="1225472" y="120941"/>
                  <a:pt x="1316045" y="135168"/>
                </a:cubicBezTo>
                <a:cubicBezTo>
                  <a:pt x="1331142" y="138725"/>
                  <a:pt x="1346237" y="145839"/>
                  <a:pt x="1361334" y="110269"/>
                </a:cubicBezTo>
                <a:cubicBezTo>
                  <a:pt x="1255664" y="78255"/>
                  <a:pt x="1153012" y="35571"/>
                  <a:pt x="1047342" y="0"/>
                </a:cubicBezTo>
                <a:close/>
              </a:path>
            </a:pathLst>
          </a:custGeom>
        </p:spPr>
      </p:pic>
      <p:cxnSp>
        <p:nvCxnSpPr>
          <p:cNvPr id="7" name="Straight Connector 6">
            <a:extLst>
              <a:ext uri="{FF2B5EF4-FFF2-40B4-BE49-F238E27FC236}">
                <a16:creationId xmlns:a16="http://schemas.microsoft.com/office/drawing/2014/main" id="{51A9401A-7913-4F7A-8B68-17A4A8999448}"/>
              </a:ext>
            </a:extLst>
          </p:cNvPr>
          <p:cNvCxnSpPr>
            <a:cxnSpLocks/>
          </p:cNvCxnSpPr>
          <p:nvPr/>
        </p:nvCxnSpPr>
        <p:spPr>
          <a:xfrm flipV="1">
            <a:off x="-202692" y="733513"/>
            <a:ext cx="9651492"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2" name="Diagram 1">
            <a:extLst>
              <a:ext uri="{FF2B5EF4-FFF2-40B4-BE49-F238E27FC236}">
                <a16:creationId xmlns:a16="http://schemas.microsoft.com/office/drawing/2014/main" id="{A53E5D8C-BC16-4ECE-AA13-3BFEECFAF18C}"/>
              </a:ext>
            </a:extLst>
          </p:cNvPr>
          <p:cNvGraphicFramePr/>
          <p:nvPr>
            <p:extLst>
              <p:ext uri="{D42A27DB-BD31-4B8C-83A1-F6EECF244321}">
                <p14:modId xmlns:p14="http://schemas.microsoft.com/office/powerpoint/2010/main" val="3016823941"/>
              </p:ext>
            </p:extLst>
          </p:nvPr>
        </p:nvGraphicFramePr>
        <p:xfrm>
          <a:off x="838200" y="947975"/>
          <a:ext cx="8153400" cy="565873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2" name="Title 2">
            <a:extLst>
              <a:ext uri="{FF2B5EF4-FFF2-40B4-BE49-F238E27FC236}">
                <a16:creationId xmlns:a16="http://schemas.microsoft.com/office/drawing/2014/main" id="{6024E2BC-F4C6-411A-8C81-820D8D0ACF9C}"/>
              </a:ext>
            </a:extLst>
          </p:cNvPr>
          <p:cNvSpPr txBox="1">
            <a:spLocks/>
          </p:cNvSpPr>
          <p:nvPr/>
        </p:nvSpPr>
        <p:spPr>
          <a:xfrm>
            <a:off x="6050544" y="35868"/>
            <a:ext cx="3093456" cy="603504"/>
          </a:xfrm>
          <a:prstGeom prst="rect">
            <a:avLst/>
          </a:prstGeom>
          <a:solidFill>
            <a:srgbClr val="002060">
              <a:alpha val="7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sp>
        <p:nvSpPr>
          <p:cNvPr id="13" name="TextBox 12">
            <a:extLst>
              <a:ext uri="{FF2B5EF4-FFF2-40B4-BE49-F238E27FC236}">
                <a16:creationId xmlns:a16="http://schemas.microsoft.com/office/drawing/2014/main" id="{791B5451-6031-4672-AA90-97FD5BCEB436}"/>
              </a:ext>
            </a:extLst>
          </p:cNvPr>
          <p:cNvSpPr txBox="1"/>
          <p:nvPr/>
        </p:nvSpPr>
        <p:spPr>
          <a:xfrm>
            <a:off x="152400" y="-1"/>
            <a:ext cx="2286000" cy="618918"/>
          </a:xfrm>
          <a:prstGeom prst="rect">
            <a:avLst/>
          </a:prstGeom>
          <a:solidFill>
            <a:srgbClr val="002060">
              <a:alpha val="7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ctr"/>
            <a:r>
              <a:rPr lang="en-US" sz="3600" b="1" cap="small" dirty="0">
                <a:solidFill>
                  <a:schemeClr val="bg1"/>
                </a:solidFill>
                <a:latin typeface="Gotham Book"/>
              </a:rPr>
              <a:t>Context</a:t>
            </a:r>
          </a:p>
        </p:txBody>
      </p:sp>
      <p:sp>
        <p:nvSpPr>
          <p:cNvPr id="4" name="Slide Number Placeholder 7">
            <a:extLst>
              <a:ext uri="{FF2B5EF4-FFF2-40B4-BE49-F238E27FC236}">
                <a16:creationId xmlns:a16="http://schemas.microsoft.com/office/drawing/2014/main" id="{4E9B28E9-C759-5324-D8B9-48565C0CCA21}"/>
              </a:ext>
            </a:extLst>
          </p:cNvPr>
          <p:cNvSpPr>
            <a:spLocks noGrp="1"/>
          </p:cNvSpPr>
          <p:nvPr>
            <p:ph type="sldNum" sz="quarter" idx="2"/>
          </p:nvPr>
        </p:nvSpPr>
        <p:spPr>
          <a:xfrm>
            <a:off x="8229600" y="6356350"/>
            <a:ext cx="609600" cy="365125"/>
          </a:xfrm>
        </p:spPr>
        <p:txBody>
          <a:bodyPr/>
          <a:lstStyle/>
          <a:p>
            <a:fld id="{86CB4B4D-7CA3-9044-876B-883B54F8677D}" type="slidenum">
              <a:rPr lang="en-US" smtClean="0">
                <a:solidFill>
                  <a:schemeClr val="bg1"/>
                </a:solidFill>
                <a:latin typeface="Arial Black" panose="020B0A04020102020204" pitchFamily="34" charset="0"/>
              </a:rPr>
              <a:pPr/>
              <a:t>11</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8866470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6324831-3541-DC6A-CCEF-6F9FFBB155E0}"/>
              </a:ext>
            </a:extLst>
          </p:cNvPr>
          <p:cNvPicPr>
            <a:picLocks noChangeAspect="1"/>
          </p:cNvPicPr>
          <p:nvPr/>
        </p:nvPicPr>
        <p:blipFill>
          <a:blip r:embed="rId3" cstate="print">
            <a:duotone>
              <a:prstClr val="black"/>
              <a:schemeClr val="accent1">
                <a:tint val="45000"/>
                <a:satMod val="400000"/>
              </a:schemeClr>
            </a:duotone>
            <a:alphaModFix/>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a:stretch/>
        </p:blipFill>
        <p:spPr>
          <a:xfrm>
            <a:off x="599332" y="713058"/>
            <a:ext cx="8192323" cy="6144941"/>
          </a:xfrm>
          <a:custGeom>
            <a:avLst/>
            <a:gdLst/>
            <a:ahLst/>
            <a:cxnLst/>
            <a:rect l="l" t="t" r="r" b="b"/>
            <a:pathLst>
              <a:path w="11862684" h="6858000">
                <a:moveTo>
                  <a:pt x="1047342" y="0"/>
                </a:moveTo>
                <a:lnTo>
                  <a:pt x="4590463" y="0"/>
                </a:lnTo>
                <a:lnTo>
                  <a:pt x="5499874" y="0"/>
                </a:lnTo>
                <a:lnTo>
                  <a:pt x="5723425" y="0"/>
                </a:lnTo>
                <a:lnTo>
                  <a:pt x="7580390" y="0"/>
                </a:lnTo>
                <a:lnTo>
                  <a:pt x="7747884" y="0"/>
                </a:lnTo>
                <a:lnTo>
                  <a:pt x="7824084" y="0"/>
                </a:lnTo>
                <a:lnTo>
                  <a:pt x="11862684" y="0"/>
                </a:lnTo>
                <a:lnTo>
                  <a:pt x="11862684" y="6858000"/>
                </a:lnTo>
                <a:lnTo>
                  <a:pt x="7824084" y="6858000"/>
                </a:lnTo>
                <a:lnTo>
                  <a:pt x="7747884" y="6858000"/>
                </a:lnTo>
                <a:lnTo>
                  <a:pt x="7580390" y="6858000"/>
                </a:lnTo>
                <a:lnTo>
                  <a:pt x="5723425" y="6858000"/>
                </a:lnTo>
                <a:lnTo>
                  <a:pt x="5499874" y="6858000"/>
                </a:lnTo>
                <a:lnTo>
                  <a:pt x="4590463" y="6858000"/>
                </a:lnTo>
                <a:lnTo>
                  <a:pt x="1654188" y="6858000"/>
                </a:lnTo>
                <a:cubicBezTo>
                  <a:pt x="1530404" y="6786859"/>
                  <a:pt x="1412658" y="6701489"/>
                  <a:pt x="1279816" y="6658805"/>
                </a:cubicBezTo>
                <a:cubicBezTo>
                  <a:pt x="1189242" y="6630349"/>
                  <a:pt x="1101686" y="6580550"/>
                  <a:pt x="1116783" y="6431153"/>
                </a:cubicBezTo>
                <a:cubicBezTo>
                  <a:pt x="1119802" y="6388469"/>
                  <a:pt x="1095648" y="6356456"/>
                  <a:pt x="1059419" y="6367127"/>
                </a:cubicBezTo>
                <a:cubicBezTo>
                  <a:pt x="989979" y="6388469"/>
                  <a:pt x="956768" y="6327999"/>
                  <a:pt x="917520" y="6281757"/>
                </a:cubicBezTo>
                <a:cubicBezTo>
                  <a:pt x="848079" y="6199945"/>
                  <a:pt x="781658" y="6114575"/>
                  <a:pt x="669950" y="6100347"/>
                </a:cubicBezTo>
                <a:cubicBezTo>
                  <a:pt x="691084" y="6036320"/>
                  <a:pt x="727312" y="6043434"/>
                  <a:pt x="760524" y="6057663"/>
                </a:cubicBezTo>
                <a:cubicBezTo>
                  <a:pt x="848079" y="6093234"/>
                  <a:pt x="935634" y="6132361"/>
                  <a:pt x="1023188" y="6167932"/>
                </a:cubicBezTo>
                <a:cubicBezTo>
                  <a:pt x="1080552" y="6189274"/>
                  <a:pt x="1137916" y="6221287"/>
                  <a:pt x="1213395" y="6196388"/>
                </a:cubicBezTo>
                <a:cubicBezTo>
                  <a:pt x="1146974" y="6068335"/>
                  <a:pt x="1035266" y="6043434"/>
                  <a:pt x="944692" y="6004307"/>
                </a:cubicBezTo>
                <a:cubicBezTo>
                  <a:pt x="832982" y="5954508"/>
                  <a:pt x="766562" y="5862025"/>
                  <a:pt x="685045" y="5755314"/>
                </a:cubicBezTo>
                <a:cubicBezTo>
                  <a:pt x="766562" y="5726858"/>
                  <a:pt x="817887" y="5805112"/>
                  <a:pt x="884310" y="5801555"/>
                </a:cubicBezTo>
                <a:cubicBezTo>
                  <a:pt x="887328" y="5790884"/>
                  <a:pt x="893366" y="5769542"/>
                  <a:pt x="893366" y="5769542"/>
                </a:cubicBezTo>
                <a:cubicBezTo>
                  <a:pt x="784676" y="5712629"/>
                  <a:pt x="736372" y="5605917"/>
                  <a:pt x="718256" y="5474306"/>
                </a:cubicBezTo>
                <a:cubicBezTo>
                  <a:pt x="712218" y="5406721"/>
                  <a:pt x="672970" y="5385379"/>
                  <a:pt x="633720" y="5353367"/>
                </a:cubicBezTo>
                <a:cubicBezTo>
                  <a:pt x="500878" y="5243097"/>
                  <a:pt x="358980" y="5143500"/>
                  <a:pt x="247270" y="4994104"/>
                </a:cubicBezTo>
                <a:cubicBezTo>
                  <a:pt x="377094" y="5011889"/>
                  <a:pt x="479744" y="5111487"/>
                  <a:pt x="615606" y="5154171"/>
                </a:cubicBezTo>
                <a:cubicBezTo>
                  <a:pt x="506917" y="4990547"/>
                  <a:pt x="365016" y="4905177"/>
                  <a:pt x="235194" y="4805580"/>
                </a:cubicBezTo>
                <a:cubicBezTo>
                  <a:pt x="174810" y="4759339"/>
                  <a:pt x="120468" y="4702425"/>
                  <a:pt x="51026" y="4677526"/>
                </a:cubicBezTo>
                <a:cubicBezTo>
                  <a:pt x="26873" y="4670412"/>
                  <a:pt x="-15396" y="4652628"/>
                  <a:pt x="5740" y="4602828"/>
                </a:cubicBezTo>
                <a:cubicBezTo>
                  <a:pt x="23854" y="4560144"/>
                  <a:pt x="57065" y="4574373"/>
                  <a:pt x="87257" y="4585042"/>
                </a:cubicBezTo>
                <a:cubicBezTo>
                  <a:pt x="159715" y="4613499"/>
                  <a:pt x="238213" y="4613499"/>
                  <a:pt x="337844" y="4613499"/>
                </a:cubicBezTo>
                <a:cubicBezTo>
                  <a:pt x="253310" y="4478331"/>
                  <a:pt x="99332" y="4521016"/>
                  <a:pt x="26873" y="4378734"/>
                </a:cubicBezTo>
                <a:cubicBezTo>
                  <a:pt x="117448" y="4353835"/>
                  <a:pt x="186888" y="4403633"/>
                  <a:pt x="259346" y="4414305"/>
                </a:cubicBezTo>
                <a:cubicBezTo>
                  <a:pt x="325769" y="4424975"/>
                  <a:pt x="340863" y="4400076"/>
                  <a:pt x="325769" y="4321821"/>
                </a:cubicBezTo>
                <a:cubicBezTo>
                  <a:pt x="301616" y="4200882"/>
                  <a:pt x="337844" y="4140411"/>
                  <a:pt x="434458" y="4172424"/>
                </a:cubicBezTo>
                <a:cubicBezTo>
                  <a:pt x="525031" y="4204438"/>
                  <a:pt x="534089" y="4158196"/>
                  <a:pt x="509936" y="4090612"/>
                </a:cubicBezTo>
                <a:cubicBezTo>
                  <a:pt x="473706" y="3991015"/>
                  <a:pt x="512954" y="3912759"/>
                  <a:pt x="540128" y="3827390"/>
                </a:cubicBezTo>
                <a:cubicBezTo>
                  <a:pt x="582395" y="3699337"/>
                  <a:pt x="564281" y="3635309"/>
                  <a:pt x="476725" y="3539269"/>
                </a:cubicBezTo>
                <a:cubicBezTo>
                  <a:pt x="425400" y="3485914"/>
                  <a:pt x="374074" y="3439672"/>
                  <a:pt x="301616" y="3393429"/>
                </a:cubicBezTo>
                <a:cubicBezTo>
                  <a:pt x="467668" y="3368530"/>
                  <a:pt x="295577" y="3283162"/>
                  <a:pt x="352940" y="3229805"/>
                </a:cubicBezTo>
                <a:cubicBezTo>
                  <a:pt x="470686" y="3208463"/>
                  <a:pt x="564281" y="3379202"/>
                  <a:pt x="724294" y="3329402"/>
                </a:cubicBezTo>
                <a:cubicBezTo>
                  <a:pt x="531070" y="3183563"/>
                  <a:pt x="313691" y="3137322"/>
                  <a:pt x="171792" y="2941684"/>
                </a:cubicBezTo>
                <a:cubicBezTo>
                  <a:pt x="205002" y="2899000"/>
                  <a:pt x="238213" y="2941684"/>
                  <a:pt x="265385" y="2923898"/>
                </a:cubicBezTo>
                <a:cubicBezTo>
                  <a:pt x="265385" y="2913227"/>
                  <a:pt x="582395" y="2980812"/>
                  <a:pt x="600510" y="2703362"/>
                </a:cubicBezTo>
                <a:cubicBezTo>
                  <a:pt x="606548" y="2703362"/>
                  <a:pt x="612587" y="2703362"/>
                  <a:pt x="618624" y="2692689"/>
                </a:cubicBezTo>
                <a:cubicBezTo>
                  <a:pt x="651834" y="2653563"/>
                  <a:pt x="621644" y="2561080"/>
                  <a:pt x="675988" y="2553965"/>
                </a:cubicBezTo>
                <a:cubicBezTo>
                  <a:pt x="736372" y="2546851"/>
                  <a:pt x="793735" y="2514837"/>
                  <a:pt x="857136" y="2532623"/>
                </a:cubicBezTo>
                <a:cubicBezTo>
                  <a:pt x="905443" y="2546851"/>
                  <a:pt x="956768" y="2564636"/>
                  <a:pt x="1008094" y="2564636"/>
                </a:cubicBezTo>
                <a:cubicBezTo>
                  <a:pt x="1062438" y="2564636"/>
                  <a:pt x="1137916" y="2685576"/>
                  <a:pt x="1171128" y="2525509"/>
                </a:cubicBezTo>
                <a:cubicBezTo>
                  <a:pt x="1171128" y="2518395"/>
                  <a:pt x="1264720" y="2536181"/>
                  <a:pt x="1316045" y="2543294"/>
                </a:cubicBezTo>
                <a:cubicBezTo>
                  <a:pt x="1358314" y="2550408"/>
                  <a:pt x="1409640" y="2582422"/>
                  <a:pt x="1439830" y="2518395"/>
                </a:cubicBezTo>
                <a:cubicBezTo>
                  <a:pt x="1454926" y="2479267"/>
                  <a:pt x="1382466" y="2408126"/>
                  <a:pt x="1319065" y="2401012"/>
                </a:cubicBezTo>
                <a:cubicBezTo>
                  <a:pt x="1261702" y="2393898"/>
                  <a:pt x="1204338" y="2386784"/>
                  <a:pt x="1149994" y="2401012"/>
                </a:cubicBezTo>
                <a:cubicBezTo>
                  <a:pt x="1083572" y="2418796"/>
                  <a:pt x="1047342" y="2390340"/>
                  <a:pt x="1029227" y="2326314"/>
                </a:cubicBezTo>
                <a:cubicBezTo>
                  <a:pt x="1008094" y="2258731"/>
                  <a:pt x="968844" y="2223159"/>
                  <a:pt x="914500" y="2191146"/>
                </a:cubicBezTo>
                <a:cubicBezTo>
                  <a:pt x="781658" y="2112891"/>
                  <a:pt x="654854" y="2020407"/>
                  <a:pt x="509936" y="1974165"/>
                </a:cubicBezTo>
                <a:cubicBezTo>
                  <a:pt x="482764" y="1967051"/>
                  <a:pt x="449553" y="1952823"/>
                  <a:pt x="437476" y="1892353"/>
                </a:cubicBezTo>
                <a:cubicBezTo>
                  <a:pt x="829964" y="1984836"/>
                  <a:pt x="1186222" y="2223159"/>
                  <a:pt x="1590788" y="2208931"/>
                </a:cubicBezTo>
                <a:cubicBezTo>
                  <a:pt x="1482098" y="2134233"/>
                  <a:pt x="1352276" y="2130676"/>
                  <a:pt x="1234528" y="2077320"/>
                </a:cubicBezTo>
                <a:cubicBezTo>
                  <a:pt x="1319065" y="2038192"/>
                  <a:pt x="1397562" y="2080877"/>
                  <a:pt x="1476060" y="2102219"/>
                </a:cubicBezTo>
                <a:cubicBezTo>
                  <a:pt x="1542482" y="2120004"/>
                  <a:pt x="1602864" y="2123562"/>
                  <a:pt x="1608902" y="2013292"/>
                </a:cubicBezTo>
                <a:cubicBezTo>
                  <a:pt x="1608902" y="2002622"/>
                  <a:pt x="1608902" y="1995507"/>
                  <a:pt x="1608902" y="1984836"/>
                </a:cubicBezTo>
                <a:cubicBezTo>
                  <a:pt x="1584749" y="1938595"/>
                  <a:pt x="1551538" y="1917252"/>
                  <a:pt x="1509271" y="1903025"/>
                </a:cubicBezTo>
                <a:cubicBezTo>
                  <a:pt x="1485118" y="1895910"/>
                  <a:pt x="1451907" y="1881683"/>
                  <a:pt x="1451907" y="1849668"/>
                </a:cubicBezTo>
                <a:cubicBezTo>
                  <a:pt x="1454926" y="1728729"/>
                  <a:pt x="1373409" y="1693158"/>
                  <a:pt x="1294912" y="1657587"/>
                </a:cubicBezTo>
                <a:cubicBezTo>
                  <a:pt x="1337180" y="1597117"/>
                  <a:pt x="1373409" y="1639802"/>
                  <a:pt x="1406620" y="1636245"/>
                </a:cubicBezTo>
                <a:cubicBezTo>
                  <a:pt x="1427754" y="1632688"/>
                  <a:pt x="1448887" y="1629132"/>
                  <a:pt x="1448887" y="1597117"/>
                </a:cubicBezTo>
                <a:cubicBezTo>
                  <a:pt x="1448887" y="1572219"/>
                  <a:pt x="1439830" y="1540204"/>
                  <a:pt x="1418696" y="1540204"/>
                </a:cubicBezTo>
                <a:cubicBezTo>
                  <a:pt x="1285854" y="1536647"/>
                  <a:pt x="1210375" y="1365909"/>
                  <a:pt x="1071494" y="1365909"/>
                </a:cubicBezTo>
                <a:cubicBezTo>
                  <a:pt x="986960" y="1365909"/>
                  <a:pt x="1113764" y="1269868"/>
                  <a:pt x="1044324" y="1230741"/>
                </a:cubicBezTo>
                <a:cubicBezTo>
                  <a:pt x="1029227" y="1220069"/>
                  <a:pt x="1086591" y="1205842"/>
                  <a:pt x="1110744" y="1209399"/>
                </a:cubicBezTo>
                <a:cubicBezTo>
                  <a:pt x="1134897" y="1212955"/>
                  <a:pt x="1156032" y="1237855"/>
                  <a:pt x="1186222" y="1220069"/>
                </a:cubicBezTo>
                <a:cubicBezTo>
                  <a:pt x="1201318" y="1156043"/>
                  <a:pt x="1162069" y="1131144"/>
                  <a:pt x="1125840" y="1113358"/>
                </a:cubicBezTo>
                <a:cubicBezTo>
                  <a:pt x="1047342" y="1070674"/>
                  <a:pt x="968844" y="1020875"/>
                  <a:pt x="881290" y="1006647"/>
                </a:cubicBezTo>
                <a:cubicBezTo>
                  <a:pt x="851099" y="1003089"/>
                  <a:pt x="832982" y="985305"/>
                  <a:pt x="836002" y="949734"/>
                </a:cubicBezTo>
                <a:cubicBezTo>
                  <a:pt x="842040" y="903491"/>
                  <a:pt x="872232" y="917720"/>
                  <a:pt x="896385" y="921277"/>
                </a:cubicBezTo>
                <a:cubicBezTo>
                  <a:pt x="911482" y="924835"/>
                  <a:pt x="926577" y="935506"/>
                  <a:pt x="941672" y="910606"/>
                </a:cubicBezTo>
                <a:cubicBezTo>
                  <a:pt x="588434" y="658055"/>
                  <a:pt x="401247" y="672284"/>
                  <a:pt x="5740" y="465975"/>
                </a:cubicBezTo>
                <a:cubicBezTo>
                  <a:pt x="93294" y="426847"/>
                  <a:pt x="156696" y="455303"/>
                  <a:pt x="217079" y="462417"/>
                </a:cubicBezTo>
                <a:cubicBezTo>
                  <a:pt x="368036" y="480203"/>
                  <a:pt x="274442" y="512216"/>
                  <a:pt x="425400" y="533558"/>
                </a:cubicBezTo>
                <a:cubicBezTo>
                  <a:pt x="497860" y="544229"/>
                  <a:pt x="564281" y="579800"/>
                  <a:pt x="645798" y="522887"/>
                </a:cubicBezTo>
                <a:cubicBezTo>
                  <a:pt x="700142" y="483759"/>
                  <a:pt x="787696" y="526444"/>
                  <a:pt x="854118" y="558458"/>
                </a:cubicBezTo>
                <a:cubicBezTo>
                  <a:pt x="908462" y="586915"/>
                  <a:pt x="962806" y="594028"/>
                  <a:pt x="1035266" y="558458"/>
                </a:cubicBezTo>
                <a:cubicBezTo>
                  <a:pt x="968844" y="537116"/>
                  <a:pt x="917520" y="519330"/>
                  <a:pt x="866193" y="505101"/>
                </a:cubicBezTo>
                <a:cubicBezTo>
                  <a:pt x="823926" y="494431"/>
                  <a:pt x="799772" y="469532"/>
                  <a:pt x="802792" y="416176"/>
                </a:cubicBezTo>
                <a:cubicBezTo>
                  <a:pt x="802792" y="387720"/>
                  <a:pt x="793735" y="348592"/>
                  <a:pt x="823926" y="334364"/>
                </a:cubicBezTo>
                <a:cubicBezTo>
                  <a:pt x="848079" y="320135"/>
                  <a:pt x="881290" y="334364"/>
                  <a:pt x="893366" y="359262"/>
                </a:cubicBezTo>
                <a:cubicBezTo>
                  <a:pt x="908462" y="405504"/>
                  <a:pt x="923557" y="448189"/>
                  <a:pt x="974883" y="451747"/>
                </a:cubicBezTo>
                <a:cubicBezTo>
                  <a:pt x="1044324" y="458860"/>
                  <a:pt x="1005074" y="430405"/>
                  <a:pt x="992998" y="394834"/>
                </a:cubicBezTo>
                <a:cubicBezTo>
                  <a:pt x="980921" y="355706"/>
                  <a:pt x="1017152" y="345034"/>
                  <a:pt x="1041304" y="352148"/>
                </a:cubicBezTo>
                <a:cubicBezTo>
                  <a:pt x="1131878" y="384162"/>
                  <a:pt x="1225472" y="327250"/>
                  <a:pt x="1319065" y="373491"/>
                </a:cubicBezTo>
                <a:cubicBezTo>
                  <a:pt x="1294912" y="259665"/>
                  <a:pt x="1243586" y="209867"/>
                  <a:pt x="1134897" y="192082"/>
                </a:cubicBezTo>
                <a:cubicBezTo>
                  <a:pt x="1095648" y="188525"/>
                  <a:pt x="1053380" y="195638"/>
                  <a:pt x="1017152" y="163625"/>
                </a:cubicBezTo>
                <a:cubicBezTo>
                  <a:pt x="996016" y="145839"/>
                  <a:pt x="974883" y="124497"/>
                  <a:pt x="989979" y="88927"/>
                </a:cubicBezTo>
                <a:cubicBezTo>
                  <a:pt x="999036" y="64027"/>
                  <a:pt x="1023188" y="64027"/>
                  <a:pt x="1044324" y="71141"/>
                </a:cubicBezTo>
                <a:cubicBezTo>
                  <a:pt x="1131878" y="110269"/>
                  <a:pt x="1225472" y="120941"/>
                  <a:pt x="1316045" y="135168"/>
                </a:cubicBezTo>
                <a:cubicBezTo>
                  <a:pt x="1331142" y="138725"/>
                  <a:pt x="1346237" y="145839"/>
                  <a:pt x="1361334" y="110269"/>
                </a:cubicBezTo>
                <a:cubicBezTo>
                  <a:pt x="1255664" y="78255"/>
                  <a:pt x="1153012" y="35571"/>
                  <a:pt x="1047342" y="0"/>
                </a:cubicBezTo>
                <a:close/>
              </a:path>
            </a:pathLst>
          </a:custGeom>
        </p:spPr>
      </p:pic>
      <p:cxnSp>
        <p:nvCxnSpPr>
          <p:cNvPr id="7" name="Straight Connector 6">
            <a:extLst>
              <a:ext uri="{FF2B5EF4-FFF2-40B4-BE49-F238E27FC236}">
                <a16:creationId xmlns:a16="http://schemas.microsoft.com/office/drawing/2014/main" id="{51A9401A-7913-4F7A-8B68-17A4A8999448}"/>
              </a:ext>
            </a:extLst>
          </p:cNvPr>
          <p:cNvCxnSpPr>
            <a:cxnSpLocks/>
          </p:cNvCxnSpPr>
          <p:nvPr/>
        </p:nvCxnSpPr>
        <p:spPr>
          <a:xfrm flipV="1">
            <a:off x="-202692" y="733513"/>
            <a:ext cx="9651492"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2" name="Diagram 1">
            <a:extLst>
              <a:ext uri="{FF2B5EF4-FFF2-40B4-BE49-F238E27FC236}">
                <a16:creationId xmlns:a16="http://schemas.microsoft.com/office/drawing/2014/main" id="{A53E5D8C-BC16-4ECE-AA13-3BFEECFAF18C}"/>
              </a:ext>
            </a:extLst>
          </p:cNvPr>
          <p:cNvGraphicFramePr/>
          <p:nvPr>
            <p:extLst>
              <p:ext uri="{D42A27DB-BD31-4B8C-83A1-F6EECF244321}">
                <p14:modId xmlns:p14="http://schemas.microsoft.com/office/powerpoint/2010/main" val="2647330210"/>
              </p:ext>
            </p:extLst>
          </p:nvPr>
        </p:nvGraphicFramePr>
        <p:xfrm>
          <a:off x="533400" y="818976"/>
          <a:ext cx="8381999" cy="623913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2" name="Title 2">
            <a:extLst>
              <a:ext uri="{FF2B5EF4-FFF2-40B4-BE49-F238E27FC236}">
                <a16:creationId xmlns:a16="http://schemas.microsoft.com/office/drawing/2014/main" id="{6024E2BC-F4C6-411A-8C81-820D8D0ACF9C}"/>
              </a:ext>
            </a:extLst>
          </p:cNvPr>
          <p:cNvSpPr txBox="1">
            <a:spLocks/>
          </p:cNvSpPr>
          <p:nvPr/>
        </p:nvSpPr>
        <p:spPr>
          <a:xfrm>
            <a:off x="6050544" y="35868"/>
            <a:ext cx="3093456"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sp>
        <p:nvSpPr>
          <p:cNvPr id="13" name="TextBox 12">
            <a:extLst>
              <a:ext uri="{FF2B5EF4-FFF2-40B4-BE49-F238E27FC236}">
                <a16:creationId xmlns:a16="http://schemas.microsoft.com/office/drawing/2014/main" id="{791B5451-6031-4672-AA90-97FD5BCEB436}"/>
              </a:ext>
            </a:extLst>
          </p:cNvPr>
          <p:cNvSpPr txBox="1"/>
          <p:nvPr/>
        </p:nvSpPr>
        <p:spPr>
          <a:xfrm>
            <a:off x="152400" y="-1"/>
            <a:ext cx="2286000" cy="618918"/>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ctr"/>
            <a:r>
              <a:rPr lang="en-US" sz="3600" b="1" cap="small" dirty="0">
                <a:solidFill>
                  <a:schemeClr val="bg1"/>
                </a:solidFill>
                <a:latin typeface="Gotham Book"/>
              </a:rPr>
              <a:t>Context</a:t>
            </a:r>
          </a:p>
        </p:txBody>
      </p:sp>
      <p:grpSp>
        <p:nvGrpSpPr>
          <p:cNvPr id="3" name="Group 2">
            <a:extLst>
              <a:ext uri="{FF2B5EF4-FFF2-40B4-BE49-F238E27FC236}">
                <a16:creationId xmlns:a16="http://schemas.microsoft.com/office/drawing/2014/main" id="{96CA6AAC-84DC-47BF-C4F9-7A6A62A67288}"/>
              </a:ext>
            </a:extLst>
          </p:cNvPr>
          <p:cNvGrpSpPr/>
          <p:nvPr/>
        </p:nvGrpSpPr>
        <p:grpSpPr>
          <a:xfrm>
            <a:off x="1420573" y="1425639"/>
            <a:ext cx="7431759" cy="5112460"/>
            <a:chOff x="2600587" y="-91805"/>
            <a:chExt cx="5746773" cy="5112460"/>
          </a:xfrm>
        </p:grpSpPr>
        <p:sp>
          <p:nvSpPr>
            <p:cNvPr id="4" name="Rectangle: Top Corners Rounded 3">
              <a:extLst>
                <a:ext uri="{FF2B5EF4-FFF2-40B4-BE49-F238E27FC236}">
                  <a16:creationId xmlns:a16="http://schemas.microsoft.com/office/drawing/2014/main" id="{22E2A709-2D2F-F1D8-4802-3A433DD7170A}"/>
                </a:ext>
              </a:extLst>
            </p:cNvPr>
            <p:cNvSpPr/>
            <p:nvPr/>
          </p:nvSpPr>
          <p:spPr>
            <a:xfrm rot="5400000">
              <a:off x="3208134" y="-118571"/>
              <a:ext cx="4709299" cy="5569153"/>
            </a:xfrm>
            <a:prstGeom prst="round2SameRect">
              <a:avLst>
                <a:gd name="adj1" fmla="val 16667"/>
                <a:gd name="adj2" fmla="val 4161"/>
              </a:avLst>
            </a:prstGeom>
            <a:solidFill>
              <a:schemeClr val="accent1">
                <a:tint val="40000"/>
                <a:hueOff val="0"/>
                <a:satOff val="0"/>
                <a:lumOff val="0"/>
                <a:alpha val="0"/>
              </a:schemeClr>
            </a:solid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 name="Rectangle: Top Corners Rounded 4">
              <a:extLst>
                <a:ext uri="{FF2B5EF4-FFF2-40B4-BE49-F238E27FC236}">
                  <a16:creationId xmlns:a16="http://schemas.microsoft.com/office/drawing/2014/main" id="{A13DE7FC-F7CA-074C-DCB4-9DC0AB33048D}"/>
                </a:ext>
              </a:extLst>
            </p:cNvPr>
            <p:cNvSpPr txBox="1"/>
            <p:nvPr/>
          </p:nvSpPr>
          <p:spPr>
            <a:xfrm>
              <a:off x="2600587" y="-91805"/>
              <a:ext cx="5569153" cy="4249521"/>
            </a:xfrm>
            <a:prstGeom prst="rect">
              <a:avLst/>
            </a:prstGeom>
            <a:no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45720" rIns="91440" bIns="45720" numCol="1" spcCol="1270" anchor="ctr" anchorCtr="0">
              <a:noAutofit/>
            </a:bodyPr>
            <a:lstStyle/>
            <a:p>
              <a:pPr marL="0" marR="0">
                <a:lnSpc>
                  <a:spcPct val="107000"/>
                </a:lnSpc>
                <a:spcBef>
                  <a:spcPts val="0"/>
                </a:spcBef>
                <a:spcAft>
                  <a:spcPts val="0"/>
                </a:spcAft>
              </a:pPr>
              <a:r>
                <a:rPr lang="en-US" sz="2000" b="1" kern="100" dirty="0">
                  <a:solidFill>
                    <a:schemeClr val="bg1"/>
                  </a:solidFill>
                  <a:effectLst>
                    <a:outerShdw blurRad="38100" dist="38100" dir="2700000" algn="tl">
                      <a:srgbClr val="000000">
                        <a:alpha val="43137"/>
                      </a:srgbClr>
                    </a:outerShdw>
                  </a:effectLst>
                  <a:latin typeface="Gotham Medium"/>
                  <a:ea typeface="Calibri" panose="020F0502020204030204" pitchFamily="34" charset="0"/>
                  <a:cs typeface="Times New Roman" panose="02020603050405020304" pitchFamily="18" charset="0"/>
                </a:rPr>
                <a:t>Some commentators have noted that a “cornerstone” (vv. 6–7) could also be the stone at the “head of a corner”—the capstone of a building, which is the final stone placed at the top of the building to unify the whole structure as its crowning point. In that case, Peter could be describing two separate stones. The stone in verses 6–7 could be the capstone, and the stone described in verse 8 could be the cornerstone, since no one would stumble over a capstone high in the air. Both meanings work. As Paul says in Ephesians, Jesus is “the chief cornerstone” of the “foundation of our faith” in whom “the whole building is joined together and rises to become a holy temple in the Lord” (Eph. 2:20–21). But He is also “the head over everything for the church” with “all things under his feet” (1:22).</a:t>
              </a:r>
            </a:p>
          </p:txBody>
        </p:sp>
      </p:grpSp>
      <p:sp>
        <p:nvSpPr>
          <p:cNvPr id="8" name="Slide Number Placeholder 7">
            <a:extLst>
              <a:ext uri="{FF2B5EF4-FFF2-40B4-BE49-F238E27FC236}">
                <a16:creationId xmlns:a16="http://schemas.microsoft.com/office/drawing/2014/main" id="{B95AFCE5-E588-DCF9-1F2E-B6C7CB6531F2}"/>
              </a:ext>
            </a:extLst>
          </p:cNvPr>
          <p:cNvSpPr>
            <a:spLocks noGrp="1"/>
          </p:cNvSpPr>
          <p:nvPr>
            <p:ph type="sldNum" sz="quarter" idx="2"/>
          </p:nvPr>
        </p:nvSpPr>
        <p:spPr>
          <a:xfrm>
            <a:off x="-152400" y="6338800"/>
            <a:ext cx="609600" cy="365125"/>
          </a:xfrm>
        </p:spPr>
        <p:txBody>
          <a:bodyPr/>
          <a:lstStyle/>
          <a:p>
            <a:fld id="{86CB4B4D-7CA3-9044-876B-883B54F8677D}" type="slidenum">
              <a:rPr lang="en-US" smtClean="0">
                <a:solidFill>
                  <a:srgbClr val="002060"/>
                </a:solidFill>
                <a:latin typeface="Arial Black" panose="020B0A04020102020204" pitchFamily="34" charset="0"/>
              </a:rPr>
              <a:pPr/>
              <a:t>12</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4306884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07AD64C-FC05-ADAD-999D-CEFB3D5D6765}"/>
              </a:ext>
            </a:extLst>
          </p:cNvPr>
          <p:cNvPicPr>
            <a:picLocks noChangeAspect="1"/>
          </p:cNvPicPr>
          <p:nvPr/>
        </p:nvPicPr>
        <p:blipFill>
          <a:blip r:embed="rId3" cstate="print">
            <a:alphaModFix amt="20000"/>
            <a:extLst>
              <a:ext uri="{28A0092B-C50C-407E-A947-70E740481C1C}">
                <a14:useLocalDpi xmlns:a14="http://schemas.microsoft.com/office/drawing/2010/main" val="0"/>
              </a:ext>
            </a:extLst>
          </a:blip>
          <a:srcRect/>
          <a:stretch/>
        </p:blipFill>
        <p:spPr>
          <a:xfrm>
            <a:off x="0" y="-64433"/>
            <a:ext cx="9150588" cy="6857990"/>
          </a:xfrm>
          <a:prstGeom prst="rect">
            <a:avLst/>
          </a:prstGeom>
        </p:spPr>
      </p:pic>
      <p:cxnSp>
        <p:nvCxnSpPr>
          <p:cNvPr id="7" name="Straight Connector 6">
            <a:extLst>
              <a:ext uri="{FF2B5EF4-FFF2-40B4-BE49-F238E27FC236}">
                <a16:creationId xmlns:a16="http://schemas.microsoft.com/office/drawing/2014/main" id="{51A9401A-7913-4F7A-8B68-17A4A8999448}"/>
              </a:ext>
            </a:extLst>
          </p:cNvPr>
          <p:cNvCxnSpPr>
            <a:cxnSpLocks/>
          </p:cNvCxnSpPr>
          <p:nvPr/>
        </p:nvCxnSpPr>
        <p:spPr>
          <a:xfrm flipV="1">
            <a:off x="304800" y="727245"/>
            <a:ext cx="8503920"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15D1B97-56F5-478F-B4EC-D48D2F8BF465}"/>
              </a:ext>
            </a:extLst>
          </p:cNvPr>
          <p:cNvSpPr txBox="1"/>
          <p:nvPr/>
        </p:nvSpPr>
        <p:spPr>
          <a:xfrm>
            <a:off x="485403" y="817882"/>
            <a:ext cx="4267200" cy="5975675"/>
          </a:xfrm>
          <a:prstGeom prst="rect">
            <a:avLst/>
          </a:prstGeom>
          <a:noFill/>
        </p:spPr>
        <p:txBody>
          <a:bodyPr wrap="square">
            <a:spAutoFit/>
          </a:bodyPr>
          <a:lstStyle/>
          <a:p>
            <a:pPr marL="0" marR="0">
              <a:lnSpc>
                <a:spcPct val="107000"/>
              </a:lnSpc>
              <a:spcBef>
                <a:spcPts val="0"/>
              </a:spcBef>
              <a:spcAft>
                <a:spcPts val="0"/>
              </a:spcAft>
            </a:pPr>
            <a:r>
              <a:rPr lang="en-US" b="1" u="heavy" cap="small"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Do Not Love the World</a:t>
            </a:r>
          </a:p>
          <a:p>
            <a:pPr marL="0" marR="0">
              <a:lnSpc>
                <a:spcPct val="107000"/>
              </a:lnSpc>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In his commentary on 1 Peter 2, Warren </a:t>
            </a:r>
            <a:r>
              <a:rPr lang="en-US" sz="1600" b="1" dirty="0" err="1">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Wiersbe</a:t>
            </a:r>
            <a:r>
              <a:rPr lang="en-US" sz="16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 says, “Peter reminded his readers that they were only ‘sojourners’ on earth. Life was too short to waste in disobedience and sin (see 1 Peter 4:1–6). It was when Lot stopped being a sojourner, and became a resident in Sodom, that he lost his consecration and his testimony. Everything he lived for went up in smoke! Keep reminding yourself that you are a ‘stranger and pilgrim’ in this world. Remember Lot’s wife, but also remember Lot’s life.”</a:t>
            </a:r>
            <a:endParaRPr lang="en-US" sz="4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John also warns, “Do not love the world, nor the things in the world. If anyone loves the world, the love of the Father is not in him. For all that is in the world, the lust of the flesh and the lust of the eyes and the boastful pride of life, is not from the Father, but is from the world. And the world is passing away, and also its lusts; but the one who does the will of God abides forever” (1 John 2:15–17).</a:t>
            </a:r>
          </a:p>
        </p:txBody>
      </p:sp>
      <p:sp>
        <p:nvSpPr>
          <p:cNvPr id="12" name="TextBox 11">
            <a:extLst>
              <a:ext uri="{FF2B5EF4-FFF2-40B4-BE49-F238E27FC236}">
                <a16:creationId xmlns:a16="http://schemas.microsoft.com/office/drawing/2014/main" id="{336017A2-6238-4472-AB01-0D6A81736A25}"/>
              </a:ext>
            </a:extLst>
          </p:cNvPr>
          <p:cNvSpPr txBox="1"/>
          <p:nvPr/>
        </p:nvSpPr>
        <p:spPr>
          <a:xfrm>
            <a:off x="152400" y="-1"/>
            <a:ext cx="3360436" cy="603504"/>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OUTLINE</a:t>
            </a:r>
          </a:p>
        </p:txBody>
      </p:sp>
      <p:sp>
        <p:nvSpPr>
          <p:cNvPr id="13" name="Title 2">
            <a:extLst>
              <a:ext uri="{FF2B5EF4-FFF2-40B4-BE49-F238E27FC236}">
                <a16:creationId xmlns:a16="http://schemas.microsoft.com/office/drawing/2014/main" id="{EF2794D5-5751-4E32-A782-6D6C95906AC2}"/>
              </a:ext>
            </a:extLst>
          </p:cNvPr>
          <p:cNvSpPr txBox="1">
            <a:spLocks/>
          </p:cNvSpPr>
          <p:nvPr/>
        </p:nvSpPr>
        <p:spPr>
          <a:xfrm>
            <a:off x="6050544" y="35868"/>
            <a:ext cx="3093456"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sp>
        <p:nvSpPr>
          <p:cNvPr id="3" name="TextBox 2">
            <a:extLst>
              <a:ext uri="{FF2B5EF4-FFF2-40B4-BE49-F238E27FC236}">
                <a16:creationId xmlns:a16="http://schemas.microsoft.com/office/drawing/2014/main" id="{F914BB66-84ED-1094-0172-15CDECA55F9D}"/>
              </a:ext>
            </a:extLst>
          </p:cNvPr>
          <p:cNvSpPr txBox="1"/>
          <p:nvPr/>
        </p:nvSpPr>
        <p:spPr>
          <a:xfrm>
            <a:off x="5238005" y="1019671"/>
            <a:ext cx="3372595" cy="5646354"/>
          </a:xfrm>
          <a:prstGeom prst="rect">
            <a:avLst/>
          </a:prstGeom>
          <a:noFill/>
        </p:spPr>
        <p:txBody>
          <a:bodyPr wrap="square">
            <a:spAutoFit/>
          </a:bodyPr>
          <a:lstStyle/>
          <a:p>
            <a:pPr marL="0" marR="0">
              <a:lnSpc>
                <a:spcPct val="107000"/>
              </a:lnSpc>
              <a:spcBef>
                <a:spcPts val="0"/>
              </a:spcBef>
              <a:spcAft>
                <a:spcPts val="0"/>
              </a:spcAft>
            </a:pPr>
            <a:r>
              <a:rPr lang="en-US" b="1" u="heavy" cap="small"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From Darkness into Light</a:t>
            </a:r>
          </a:p>
          <a:p>
            <a:pPr marL="0" marR="0">
              <a:lnSpc>
                <a:spcPct val="107000"/>
              </a:lnSpc>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The idea that Jesus has called believers “out of darkness into his wonderful light” is a common one in the New Testament (v. 9). The apostle Paul said Jesus sent him to the Gentiles “to open their eyes and turn them from darkness to light, and from the power of Satan to God” (Acts 26:18). Paul told the Ephesians, “You were once darkness, but now you are light in the Lord. Live as children of light” (Eph. 5:8). He told the Colossians that God had “qualified” them “to share in the inheritance of his holy people in the kingdom of light. For he has rescued us from the dominion of darkness and brought us into the kingdom of the Son he loves” (Col. 1:12–13).</a:t>
            </a:r>
          </a:p>
        </p:txBody>
      </p:sp>
      <p:sp>
        <p:nvSpPr>
          <p:cNvPr id="4" name="Slide Number Placeholder 7">
            <a:extLst>
              <a:ext uri="{FF2B5EF4-FFF2-40B4-BE49-F238E27FC236}">
                <a16:creationId xmlns:a16="http://schemas.microsoft.com/office/drawing/2014/main" id="{E5E3AC96-B3F2-CD84-9B79-FF3739BB85B4}"/>
              </a:ext>
            </a:extLst>
          </p:cNvPr>
          <p:cNvSpPr>
            <a:spLocks noGrp="1"/>
          </p:cNvSpPr>
          <p:nvPr>
            <p:ph type="sldNum" sz="quarter" idx="2"/>
          </p:nvPr>
        </p:nvSpPr>
        <p:spPr>
          <a:xfrm>
            <a:off x="8229600" y="6356350"/>
            <a:ext cx="609600" cy="365125"/>
          </a:xfrm>
        </p:spPr>
        <p:txBody>
          <a:bodyPr/>
          <a:lstStyle/>
          <a:p>
            <a:fld id="{86CB4B4D-7CA3-9044-876B-883B54F8677D}" type="slidenum">
              <a:rPr lang="en-US" smtClean="0">
                <a:solidFill>
                  <a:schemeClr val="bg1"/>
                </a:solidFill>
                <a:latin typeface="Arial Black" panose="020B0A04020102020204" pitchFamily="34" charset="0"/>
              </a:rPr>
              <a:pPr/>
              <a:t>13</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2184972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a:extLst>
            <a:ext uri="{FF2B5EF4-FFF2-40B4-BE49-F238E27FC236}">
              <a16:creationId xmlns:a16="http://schemas.microsoft.com/office/drawing/2014/main" id="{15BF872A-418E-DED9-050C-BD8D377C198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E429E47-52A8-6491-70CF-7D5FCA529FB5}"/>
              </a:ext>
            </a:extLst>
          </p:cNvPr>
          <p:cNvPicPr>
            <a:picLocks noChangeAspect="1"/>
          </p:cNvPicPr>
          <p:nvPr/>
        </p:nvPicPr>
        <p:blipFill>
          <a:blip r:embed="rId3">
            <a:duotone>
              <a:prstClr val="black"/>
              <a:schemeClr val="tx2">
                <a:tint val="45000"/>
                <a:satMod val="400000"/>
              </a:schemeClr>
            </a:duotone>
            <a:alphaModFix amt="20000"/>
            <a:extLst>
              <a:ext uri="{BEBA8EAE-BF5A-486C-A8C5-ECC9F3942E4B}">
                <a14:imgProps xmlns:a14="http://schemas.microsoft.com/office/drawing/2010/main">
                  <a14:imgLayer r:embed="rId4">
                    <a14:imgEffect>
                      <a14:artisticPlasticWrap/>
                    </a14:imgEffect>
                  </a14:imgLayer>
                </a14:imgProps>
              </a:ext>
              <a:ext uri="{28A0092B-C50C-407E-A947-70E740481C1C}">
                <a14:useLocalDpi xmlns:a14="http://schemas.microsoft.com/office/drawing/2010/main" val="0"/>
              </a:ext>
            </a:extLst>
          </a:blip>
          <a:srcRect/>
          <a:stretch/>
        </p:blipFill>
        <p:spPr>
          <a:xfrm>
            <a:off x="612503" y="733514"/>
            <a:ext cx="8165981" cy="6124486"/>
          </a:xfrm>
          <a:custGeom>
            <a:avLst/>
            <a:gdLst/>
            <a:ahLst/>
            <a:cxnLst/>
            <a:rect l="l" t="t" r="r" b="b"/>
            <a:pathLst>
              <a:path w="11862684" h="6858000">
                <a:moveTo>
                  <a:pt x="1047342" y="0"/>
                </a:moveTo>
                <a:lnTo>
                  <a:pt x="4590463" y="0"/>
                </a:lnTo>
                <a:lnTo>
                  <a:pt x="5499874" y="0"/>
                </a:lnTo>
                <a:lnTo>
                  <a:pt x="5723425" y="0"/>
                </a:lnTo>
                <a:lnTo>
                  <a:pt x="7580390" y="0"/>
                </a:lnTo>
                <a:lnTo>
                  <a:pt x="7747884" y="0"/>
                </a:lnTo>
                <a:lnTo>
                  <a:pt x="7824084" y="0"/>
                </a:lnTo>
                <a:lnTo>
                  <a:pt x="11862684" y="0"/>
                </a:lnTo>
                <a:lnTo>
                  <a:pt x="11862684" y="6858000"/>
                </a:lnTo>
                <a:lnTo>
                  <a:pt x="7824084" y="6858000"/>
                </a:lnTo>
                <a:lnTo>
                  <a:pt x="7747884" y="6858000"/>
                </a:lnTo>
                <a:lnTo>
                  <a:pt x="7580390" y="6858000"/>
                </a:lnTo>
                <a:lnTo>
                  <a:pt x="5723425" y="6858000"/>
                </a:lnTo>
                <a:lnTo>
                  <a:pt x="5499874" y="6858000"/>
                </a:lnTo>
                <a:lnTo>
                  <a:pt x="4590463" y="6858000"/>
                </a:lnTo>
                <a:lnTo>
                  <a:pt x="1654188" y="6858000"/>
                </a:lnTo>
                <a:cubicBezTo>
                  <a:pt x="1530404" y="6786859"/>
                  <a:pt x="1412658" y="6701489"/>
                  <a:pt x="1279816" y="6658805"/>
                </a:cubicBezTo>
                <a:cubicBezTo>
                  <a:pt x="1189242" y="6630349"/>
                  <a:pt x="1101686" y="6580550"/>
                  <a:pt x="1116783" y="6431153"/>
                </a:cubicBezTo>
                <a:cubicBezTo>
                  <a:pt x="1119802" y="6388469"/>
                  <a:pt x="1095648" y="6356456"/>
                  <a:pt x="1059419" y="6367127"/>
                </a:cubicBezTo>
                <a:cubicBezTo>
                  <a:pt x="989979" y="6388469"/>
                  <a:pt x="956768" y="6327999"/>
                  <a:pt x="917520" y="6281757"/>
                </a:cubicBezTo>
                <a:cubicBezTo>
                  <a:pt x="848079" y="6199945"/>
                  <a:pt x="781658" y="6114575"/>
                  <a:pt x="669950" y="6100347"/>
                </a:cubicBezTo>
                <a:cubicBezTo>
                  <a:pt x="691084" y="6036320"/>
                  <a:pt x="727312" y="6043434"/>
                  <a:pt x="760524" y="6057663"/>
                </a:cubicBezTo>
                <a:cubicBezTo>
                  <a:pt x="848079" y="6093234"/>
                  <a:pt x="935634" y="6132361"/>
                  <a:pt x="1023188" y="6167932"/>
                </a:cubicBezTo>
                <a:cubicBezTo>
                  <a:pt x="1080552" y="6189274"/>
                  <a:pt x="1137916" y="6221287"/>
                  <a:pt x="1213395" y="6196388"/>
                </a:cubicBezTo>
                <a:cubicBezTo>
                  <a:pt x="1146974" y="6068335"/>
                  <a:pt x="1035266" y="6043434"/>
                  <a:pt x="944692" y="6004307"/>
                </a:cubicBezTo>
                <a:cubicBezTo>
                  <a:pt x="832982" y="5954508"/>
                  <a:pt x="766562" y="5862025"/>
                  <a:pt x="685045" y="5755314"/>
                </a:cubicBezTo>
                <a:cubicBezTo>
                  <a:pt x="766562" y="5726858"/>
                  <a:pt x="817887" y="5805112"/>
                  <a:pt x="884310" y="5801555"/>
                </a:cubicBezTo>
                <a:cubicBezTo>
                  <a:pt x="887328" y="5790884"/>
                  <a:pt x="893366" y="5769542"/>
                  <a:pt x="893366" y="5769542"/>
                </a:cubicBezTo>
                <a:cubicBezTo>
                  <a:pt x="784676" y="5712629"/>
                  <a:pt x="736372" y="5605917"/>
                  <a:pt x="718256" y="5474306"/>
                </a:cubicBezTo>
                <a:cubicBezTo>
                  <a:pt x="712218" y="5406721"/>
                  <a:pt x="672970" y="5385379"/>
                  <a:pt x="633720" y="5353367"/>
                </a:cubicBezTo>
                <a:cubicBezTo>
                  <a:pt x="500878" y="5243097"/>
                  <a:pt x="358980" y="5143500"/>
                  <a:pt x="247270" y="4994104"/>
                </a:cubicBezTo>
                <a:cubicBezTo>
                  <a:pt x="377094" y="5011889"/>
                  <a:pt x="479744" y="5111487"/>
                  <a:pt x="615606" y="5154171"/>
                </a:cubicBezTo>
                <a:cubicBezTo>
                  <a:pt x="506917" y="4990547"/>
                  <a:pt x="365016" y="4905177"/>
                  <a:pt x="235194" y="4805580"/>
                </a:cubicBezTo>
                <a:cubicBezTo>
                  <a:pt x="174810" y="4759339"/>
                  <a:pt x="120468" y="4702425"/>
                  <a:pt x="51026" y="4677526"/>
                </a:cubicBezTo>
                <a:cubicBezTo>
                  <a:pt x="26873" y="4670412"/>
                  <a:pt x="-15396" y="4652628"/>
                  <a:pt x="5740" y="4602828"/>
                </a:cubicBezTo>
                <a:cubicBezTo>
                  <a:pt x="23854" y="4560144"/>
                  <a:pt x="57065" y="4574373"/>
                  <a:pt x="87257" y="4585042"/>
                </a:cubicBezTo>
                <a:cubicBezTo>
                  <a:pt x="159715" y="4613499"/>
                  <a:pt x="238213" y="4613499"/>
                  <a:pt x="337844" y="4613499"/>
                </a:cubicBezTo>
                <a:cubicBezTo>
                  <a:pt x="253310" y="4478331"/>
                  <a:pt x="99332" y="4521016"/>
                  <a:pt x="26873" y="4378734"/>
                </a:cubicBezTo>
                <a:cubicBezTo>
                  <a:pt x="117448" y="4353835"/>
                  <a:pt x="186888" y="4403633"/>
                  <a:pt x="259346" y="4414305"/>
                </a:cubicBezTo>
                <a:cubicBezTo>
                  <a:pt x="325769" y="4424975"/>
                  <a:pt x="340863" y="4400076"/>
                  <a:pt x="325769" y="4321821"/>
                </a:cubicBezTo>
                <a:cubicBezTo>
                  <a:pt x="301616" y="4200882"/>
                  <a:pt x="337844" y="4140411"/>
                  <a:pt x="434458" y="4172424"/>
                </a:cubicBezTo>
                <a:cubicBezTo>
                  <a:pt x="525031" y="4204438"/>
                  <a:pt x="534089" y="4158196"/>
                  <a:pt x="509936" y="4090612"/>
                </a:cubicBezTo>
                <a:cubicBezTo>
                  <a:pt x="473706" y="3991015"/>
                  <a:pt x="512954" y="3912759"/>
                  <a:pt x="540128" y="3827390"/>
                </a:cubicBezTo>
                <a:cubicBezTo>
                  <a:pt x="582395" y="3699337"/>
                  <a:pt x="564281" y="3635309"/>
                  <a:pt x="476725" y="3539269"/>
                </a:cubicBezTo>
                <a:cubicBezTo>
                  <a:pt x="425400" y="3485914"/>
                  <a:pt x="374074" y="3439672"/>
                  <a:pt x="301616" y="3393429"/>
                </a:cubicBezTo>
                <a:cubicBezTo>
                  <a:pt x="467668" y="3368530"/>
                  <a:pt x="295577" y="3283162"/>
                  <a:pt x="352940" y="3229805"/>
                </a:cubicBezTo>
                <a:cubicBezTo>
                  <a:pt x="470686" y="3208463"/>
                  <a:pt x="564281" y="3379202"/>
                  <a:pt x="724294" y="3329402"/>
                </a:cubicBezTo>
                <a:cubicBezTo>
                  <a:pt x="531070" y="3183563"/>
                  <a:pt x="313691" y="3137322"/>
                  <a:pt x="171792" y="2941684"/>
                </a:cubicBezTo>
                <a:cubicBezTo>
                  <a:pt x="205002" y="2899000"/>
                  <a:pt x="238213" y="2941684"/>
                  <a:pt x="265385" y="2923898"/>
                </a:cubicBezTo>
                <a:cubicBezTo>
                  <a:pt x="265385" y="2913227"/>
                  <a:pt x="582395" y="2980812"/>
                  <a:pt x="600510" y="2703362"/>
                </a:cubicBezTo>
                <a:cubicBezTo>
                  <a:pt x="606548" y="2703362"/>
                  <a:pt x="612587" y="2703362"/>
                  <a:pt x="618624" y="2692689"/>
                </a:cubicBezTo>
                <a:cubicBezTo>
                  <a:pt x="651834" y="2653563"/>
                  <a:pt x="621644" y="2561080"/>
                  <a:pt x="675988" y="2553965"/>
                </a:cubicBezTo>
                <a:cubicBezTo>
                  <a:pt x="736372" y="2546851"/>
                  <a:pt x="793735" y="2514837"/>
                  <a:pt x="857136" y="2532623"/>
                </a:cubicBezTo>
                <a:cubicBezTo>
                  <a:pt x="905443" y="2546851"/>
                  <a:pt x="956768" y="2564636"/>
                  <a:pt x="1008094" y="2564636"/>
                </a:cubicBezTo>
                <a:cubicBezTo>
                  <a:pt x="1062438" y="2564636"/>
                  <a:pt x="1137916" y="2685576"/>
                  <a:pt x="1171128" y="2525509"/>
                </a:cubicBezTo>
                <a:cubicBezTo>
                  <a:pt x="1171128" y="2518395"/>
                  <a:pt x="1264720" y="2536181"/>
                  <a:pt x="1316045" y="2543294"/>
                </a:cubicBezTo>
                <a:cubicBezTo>
                  <a:pt x="1358314" y="2550408"/>
                  <a:pt x="1409640" y="2582422"/>
                  <a:pt x="1439830" y="2518395"/>
                </a:cubicBezTo>
                <a:cubicBezTo>
                  <a:pt x="1454926" y="2479267"/>
                  <a:pt x="1382466" y="2408126"/>
                  <a:pt x="1319065" y="2401012"/>
                </a:cubicBezTo>
                <a:cubicBezTo>
                  <a:pt x="1261702" y="2393898"/>
                  <a:pt x="1204338" y="2386784"/>
                  <a:pt x="1149994" y="2401012"/>
                </a:cubicBezTo>
                <a:cubicBezTo>
                  <a:pt x="1083572" y="2418796"/>
                  <a:pt x="1047342" y="2390340"/>
                  <a:pt x="1029227" y="2326314"/>
                </a:cubicBezTo>
                <a:cubicBezTo>
                  <a:pt x="1008094" y="2258731"/>
                  <a:pt x="968844" y="2223159"/>
                  <a:pt x="914500" y="2191146"/>
                </a:cubicBezTo>
                <a:cubicBezTo>
                  <a:pt x="781658" y="2112891"/>
                  <a:pt x="654854" y="2020407"/>
                  <a:pt x="509936" y="1974165"/>
                </a:cubicBezTo>
                <a:cubicBezTo>
                  <a:pt x="482764" y="1967051"/>
                  <a:pt x="449553" y="1952823"/>
                  <a:pt x="437476" y="1892353"/>
                </a:cubicBezTo>
                <a:cubicBezTo>
                  <a:pt x="829964" y="1984836"/>
                  <a:pt x="1186222" y="2223159"/>
                  <a:pt x="1590788" y="2208931"/>
                </a:cubicBezTo>
                <a:cubicBezTo>
                  <a:pt x="1482098" y="2134233"/>
                  <a:pt x="1352276" y="2130676"/>
                  <a:pt x="1234528" y="2077320"/>
                </a:cubicBezTo>
                <a:cubicBezTo>
                  <a:pt x="1319065" y="2038192"/>
                  <a:pt x="1397562" y="2080877"/>
                  <a:pt x="1476060" y="2102219"/>
                </a:cubicBezTo>
                <a:cubicBezTo>
                  <a:pt x="1542482" y="2120004"/>
                  <a:pt x="1602864" y="2123562"/>
                  <a:pt x="1608902" y="2013292"/>
                </a:cubicBezTo>
                <a:cubicBezTo>
                  <a:pt x="1608902" y="2002622"/>
                  <a:pt x="1608902" y="1995507"/>
                  <a:pt x="1608902" y="1984836"/>
                </a:cubicBezTo>
                <a:cubicBezTo>
                  <a:pt x="1584749" y="1938595"/>
                  <a:pt x="1551538" y="1917252"/>
                  <a:pt x="1509271" y="1903025"/>
                </a:cubicBezTo>
                <a:cubicBezTo>
                  <a:pt x="1485118" y="1895910"/>
                  <a:pt x="1451907" y="1881683"/>
                  <a:pt x="1451907" y="1849668"/>
                </a:cubicBezTo>
                <a:cubicBezTo>
                  <a:pt x="1454926" y="1728729"/>
                  <a:pt x="1373409" y="1693158"/>
                  <a:pt x="1294912" y="1657587"/>
                </a:cubicBezTo>
                <a:cubicBezTo>
                  <a:pt x="1337180" y="1597117"/>
                  <a:pt x="1373409" y="1639802"/>
                  <a:pt x="1406620" y="1636245"/>
                </a:cubicBezTo>
                <a:cubicBezTo>
                  <a:pt x="1427754" y="1632688"/>
                  <a:pt x="1448887" y="1629132"/>
                  <a:pt x="1448887" y="1597117"/>
                </a:cubicBezTo>
                <a:cubicBezTo>
                  <a:pt x="1448887" y="1572219"/>
                  <a:pt x="1439830" y="1540204"/>
                  <a:pt x="1418696" y="1540204"/>
                </a:cubicBezTo>
                <a:cubicBezTo>
                  <a:pt x="1285854" y="1536647"/>
                  <a:pt x="1210375" y="1365909"/>
                  <a:pt x="1071494" y="1365909"/>
                </a:cubicBezTo>
                <a:cubicBezTo>
                  <a:pt x="986960" y="1365909"/>
                  <a:pt x="1113764" y="1269868"/>
                  <a:pt x="1044324" y="1230741"/>
                </a:cubicBezTo>
                <a:cubicBezTo>
                  <a:pt x="1029227" y="1220069"/>
                  <a:pt x="1086591" y="1205842"/>
                  <a:pt x="1110744" y="1209399"/>
                </a:cubicBezTo>
                <a:cubicBezTo>
                  <a:pt x="1134897" y="1212955"/>
                  <a:pt x="1156032" y="1237855"/>
                  <a:pt x="1186222" y="1220069"/>
                </a:cubicBezTo>
                <a:cubicBezTo>
                  <a:pt x="1201318" y="1156043"/>
                  <a:pt x="1162069" y="1131144"/>
                  <a:pt x="1125840" y="1113358"/>
                </a:cubicBezTo>
                <a:cubicBezTo>
                  <a:pt x="1047342" y="1070674"/>
                  <a:pt x="968844" y="1020875"/>
                  <a:pt x="881290" y="1006647"/>
                </a:cubicBezTo>
                <a:cubicBezTo>
                  <a:pt x="851099" y="1003089"/>
                  <a:pt x="832982" y="985305"/>
                  <a:pt x="836002" y="949734"/>
                </a:cubicBezTo>
                <a:cubicBezTo>
                  <a:pt x="842040" y="903491"/>
                  <a:pt x="872232" y="917720"/>
                  <a:pt x="896385" y="921277"/>
                </a:cubicBezTo>
                <a:cubicBezTo>
                  <a:pt x="911482" y="924835"/>
                  <a:pt x="926577" y="935506"/>
                  <a:pt x="941672" y="910606"/>
                </a:cubicBezTo>
                <a:cubicBezTo>
                  <a:pt x="588434" y="658055"/>
                  <a:pt x="401247" y="672284"/>
                  <a:pt x="5740" y="465975"/>
                </a:cubicBezTo>
                <a:cubicBezTo>
                  <a:pt x="93294" y="426847"/>
                  <a:pt x="156696" y="455303"/>
                  <a:pt x="217079" y="462417"/>
                </a:cubicBezTo>
                <a:cubicBezTo>
                  <a:pt x="368036" y="480203"/>
                  <a:pt x="274442" y="512216"/>
                  <a:pt x="425400" y="533558"/>
                </a:cubicBezTo>
                <a:cubicBezTo>
                  <a:pt x="497860" y="544229"/>
                  <a:pt x="564281" y="579800"/>
                  <a:pt x="645798" y="522887"/>
                </a:cubicBezTo>
                <a:cubicBezTo>
                  <a:pt x="700142" y="483759"/>
                  <a:pt x="787696" y="526444"/>
                  <a:pt x="854118" y="558458"/>
                </a:cubicBezTo>
                <a:cubicBezTo>
                  <a:pt x="908462" y="586915"/>
                  <a:pt x="962806" y="594028"/>
                  <a:pt x="1035266" y="558458"/>
                </a:cubicBezTo>
                <a:cubicBezTo>
                  <a:pt x="968844" y="537116"/>
                  <a:pt x="917520" y="519330"/>
                  <a:pt x="866193" y="505101"/>
                </a:cubicBezTo>
                <a:cubicBezTo>
                  <a:pt x="823926" y="494431"/>
                  <a:pt x="799772" y="469532"/>
                  <a:pt x="802792" y="416176"/>
                </a:cubicBezTo>
                <a:cubicBezTo>
                  <a:pt x="802792" y="387720"/>
                  <a:pt x="793735" y="348592"/>
                  <a:pt x="823926" y="334364"/>
                </a:cubicBezTo>
                <a:cubicBezTo>
                  <a:pt x="848079" y="320135"/>
                  <a:pt x="881290" y="334364"/>
                  <a:pt x="893366" y="359262"/>
                </a:cubicBezTo>
                <a:cubicBezTo>
                  <a:pt x="908462" y="405504"/>
                  <a:pt x="923557" y="448189"/>
                  <a:pt x="974883" y="451747"/>
                </a:cubicBezTo>
                <a:cubicBezTo>
                  <a:pt x="1044324" y="458860"/>
                  <a:pt x="1005074" y="430405"/>
                  <a:pt x="992998" y="394834"/>
                </a:cubicBezTo>
                <a:cubicBezTo>
                  <a:pt x="980921" y="355706"/>
                  <a:pt x="1017152" y="345034"/>
                  <a:pt x="1041304" y="352148"/>
                </a:cubicBezTo>
                <a:cubicBezTo>
                  <a:pt x="1131878" y="384162"/>
                  <a:pt x="1225472" y="327250"/>
                  <a:pt x="1319065" y="373491"/>
                </a:cubicBezTo>
                <a:cubicBezTo>
                  <a:pt x="1294912" y="259665"/>
                  <a:pt x="1243586" y="209867"/>
                  <a:pt x="1134897" y="192082"/>
                </a:cubicBezTo>
                <a:cubicBezTo>
                  <a:pt x="1095648" y="188525"/>
                  <a:pt x="1053380" y="195638"/>
                  <a:pt x="1017152" y="163625"/>
                </a:cubicBezTo>
                <a:cubicBezTo>
                  <a:pt x="996016" y="145839"/>
                  <a:pt x="974883" y="124497"/>
                  <a:pt x="989979" y="88927"/>
                </a:cubicBezTo>
                <a:cubicBezTo>
                  <a:pt x="999036" y="64027"/>
                  <a:pt x="1023188" y="64027"/>
                  <a:pt x="1044324" y="71141"/>
                </a:cubicBezTo>
                <a:cubicBezTo>
                  <a:pt x="1131878" y="110269"/>
                  <a:pt x="1225472" y="120941"/>
                  <a:pt x="1316045" y="135168"/>
                </a:cubicBezTo>
                <a:cubicBezTo>
                  <a:pt x="1331142" y="138725"/>
                  <a:pt x="1346237" y="145839"/>
                  <a:pt x="1361334" y="110269"/>
                </a:cubicBezTo>
                <a:cubicBezTo>
                  <a:pt x="1255664" y="78255"/>
                  <a:pt x="1153012" y="35571"/>
                  <a:pt x="1047342" y="0"/>
                </a:cubicBezTo>
                <a:close/>
              </a:path>
            </a:pathLst>
          </a:custGeom>
        </p:spPr>
      </p:pic>
      <p:cxnSp>
        <p:nvCxnSpPr>
          <p:cNvPr id="7" name="Straight Connector 6">
            <a:extLst>
              <a:ext uri="{FF2B5EF4-FFF2-40B4-BE49-F238E27FC236}">
                <a16:creationId xmlns:a16="http://schemas.microsoft.com/office/drawing/2014/main" id="{F61EE23A-9245-854D-EB95-65881E3A090E}"/>
              </a:ext>
            </a:extLst>
          </p:cNvPr>
          <p:cNvCxnSpPr>
            <a:cxnSpLocks/>
          </p:cNvCxnSpPr>
          <p:nvPr/>
        </p:nvCxnSpPr>
        <p:spPr>
          <a:xfrm flipV="1">
            <a:off x="-202692" y="733513"/>
            <a:ext cx="9651492"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2" name="Diagram 1">
            <a:extLst>
              <a:ext uri="{FF2B5EF4-FFF2-40B4-BE49-F238E27FC236}">
                <a16:creationId xmlns:a16="http://schemas.microsoft.com/office/drawing/2014/main" id="{2D216704-8659-C609-EDD8-B2AEF0011FAD}"/>
              </a:ext>
            </a:extLst>
          </p:cNvPr>
          <p:cNvGraphicFramePr/>
          <p:nvPr>
            <p:extLst>
              <p:ext uri="{D42A27DB-BD31-4B8C-83A1-F6EECF244321}">
                <p14:modId xmlns:p14="http://schemas.microsoft.com/office/powerpoint/2010/main" val="2909974324"/>
              </p:ext>
            </p:extLst>
          </p:nvPr>
        </p:nvGraphicFramePr>
        <p:xfrm>
          <a:off x="838200" y="947975"/>
          <a:ext cx="8153400" cy="565873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2" name="Title 2">
            <a:extLst>
              <a:ext uri="{FF2B5EF4-FFF2-40B4-BE49-F238E27FC236}">
                <a16:creationId xmlns:a16="http://schemas.microsoft.com/office/drawing/2014/main" id="{06298176-9E44-3E10-E08E-6294960C4994}"/>
              </a:ext>
            </a:extLst>
          </p:cNvPr>
          <p:cNvSpPr txBox="1">
            <a:spLocks/>
          </p:cNvSpPr>
          <p:nvPr/>
        </p:nvSpPr>
        <p:spPr>
          <a:xfrm>
            <a:off x="6050544" y="35868"/>
            <a:ext cx="3093456" cy="603504"/>
          </a:xfrm>
          <a:prstGeom prst="rect">
            <a:avLst/>
          </a:prstGeom>
          <a:solidFill>
            <a:srgbClr val="002060">
              <a:alpha val="7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sp>
        <p:nvSpPr>
          <p:cNvPr id="13" name="TextBox 12">
            <a:extLst>
              <a:ext uri="{FF2B5EF4-FFF2-40B4-BE49-F238E27FC236}">
                <a16:creationId xmlns:a16="http://schemas.microsoft.com/office/drawing/2014/main" id="{92044033-9275-8A4D-22D7-367643F8AC05}"/>
              </a:ext>
            </a:extLst>
          </p:cNvPr>
          <p:cNvSpPr txBox="1"/>
          <p:nvPr/>
        </p:nvSpPr>
        <p:spPr>
          <a:xfrm>
            <a:off x="152400" y="-1"/>
            <a:ext cx="2286000" cy="618918"/>
          </a:xfrm>
          <a:prstGeom prst="rect">
            <a:avLst/>
          </a:prstGeom>
          <a:solidFill>
            <a:srgbClr val="002060">
              <a:alpha val="7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ctr"/>
            <a:r>
              <a:rPr lang="en-US" sz="3600" b="1" cap="small" dirty="0">
                <a:solidFill>
                  <a:schemeClr val="bg1"/>
                </a:solidFill>
                <a:latin typeface="Gotham Book"/>
              </a:rPr>
              <a:t>Context</a:t>
            </a:r>
          </a:p>
        </p:txBody>
      </p:sp>
      <p:sp>
        <p:nvSpPr>
          <p:cNvPr id="4" name="Slide Number Placeholder 7">
            <a:extLst>
              <a:ext uri="{FF2B5EF4-FFF2-40B4-BE49-F238E27FC236}">
                <a16:creationId xmlns:a16="http://schemas.microsoft.com/office/drawing/2014/main" id="{F22983B7-3661-06D6-C7A7-E05593B2BEF0}"/>
              </a:ext>
            </a:extLst>
          </p:cNvPr>
          <p:cNvSpPr>
            <a:spLocks noGrp="1"/>
          </p:cNvSpPr>
          <p:nvPr>
            <p:ph type="sldNum" sz="quarter" idx="2"/>
          </p:nvPr>
        </p:nvSpPr>
        <p:spPr>
          <a:xfrm>
            <a:off x="8229600" y="6356350"/>
            <a:ext cx="609600" cy="365125"/>
          </a:xfrm>
        </p:spPr>
        <p:txBody>
          <a:bodyPr/>
          <a:lstStyle/>
          <a:p>
            <a:fld id="{86CB4B4D-7CA3-9044-876B-883B54F8677D}" type="slidenum">
              <a:rPr lang="en-US" smtClean="0">
                <a:solidFill>
                  <a:schemeClr val="bg1"/>
                </a:solidFill>
                <a:latin typeface="Arial Black" panose="020B0A04020102020204" pitchFamily="34" charset="0"/>
              </a:rPr>
              <a:pPr/>
              <a:t>14</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0241932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BEBBD11-E05E-3501-0192-71B2F38F8A2E}"/>
              </a:ext>
            </a:extLst>
          </p:cNvPr>
          <p:cNvPicPr>
            <a:picLocks noChangeAspect="1"/>
          </p:cNvPicPr>
          <p:nvPr/>
        </p:nvPicPr>
        <p:blipFill>
          <a:blip r:embed="rId3" cstate="print">
            <a:alphaModFix amt="20000"/>
            <a:extLst>
              <a:ext uri="{28A0092B-C50C-407E-A947-70E740481C1C}">
                <a14:useLocalDpi xmlns:a14="http://schemas.microsoft.com/office/drawing/2010/main" val="0"/>
              </a:ext>
            </a:extLst>
          </a:blip>
          <a:srcRect/>
          <a:stretch/>
        </p:blipFill>
        <p:spPr>
          <a:xfrm>
            <a:off x="-457200" y="1253665"/>
            <a:ext cx="9829800" cy="5691500"/>
          </a:xfrm>
          <a:custGeom>
            <a:avLst/>
            <a:gdLst/>
            <a:ahLst/>
            <a:cxnLst/>
            <a:rect l="l" t="t" r="r" b="b"/>
            <a:pathLst>
              <a:path w="9948672" h="6858000">
                <a:moveTo>
                  <a:pt x="1593452" y="0"/>
                </a:moveTo>
                <a:lnTo>
                  <a:pt x="8355220" y="0"/>
                </a:lnTo>
                <a:lnTo>
                  <a:pt x="8491722" y="130333"/>
                </a:lnTo>
                <a:cubicBezTo>
                  <a:pt x="9391900" y="1031820"/>
                  <a:pt x="9948672" y="2277214"/>
                  <a:pt x="9948672" y="3652838"/>
                </a:cubicBezTo>
                <a:cubicBezTo>
                  <a:pt x="9948672" y="4856509"/>
                  <a:pt x="9522393" y="5960473"/>
                  <a:pt x="8812775" y="6821583"/>
                </a:cubicBezTo>
                <a:lnTo>
                  <a:pt x="8781276" y="6858000"/>
                </a:lnTo>
                <a:lnTo>
                  <a:pt x="1167397" y="6858000"/>
                </a:lnTo>
                <a:lnTo>
                  <a:pt x="1135897" y="6821583"/>
                </a:lnTo>
                <a:cubicBezTo>
                  <a:pt x="426279" y="5960473"/>
                  <a:pt x="0" y="4856509"/>
                  <a:pt x="0" y="3652838"/>
                </a:cubicBezTo>
                <a:cubicBezTo>
                  <a:pt x="0" y="2277214"/>
                  <a:pt x="556772" y="1031820"/>
                  <a:pt x="1456950" y="130333"/>
                </a:cubicBezTo>
                <a:close/>
              </a:path>
            </a:pathLst>
          </a:custGeom>
        </p:spPr>
      </p:pic>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243842" y="7206958"/>
            <a:ext cx="9579769" cy="0"/>
          </a:xfrm>
          <a:prstGeom prst="line">
            <a:avLst/>
          </a:prstGeom>
          <a:ln w="76200">
            <a:solidFill>
              <a:schemeClr val="bg1"/>
            </a:solidFill>
            <a:headEnd/>
            <a:tailEnd/>
          </a:ln>
        </p:spPr>
        <p:style>
          <a:lnRef idx="1">
            <a:schemeClr val="accent3"/>
          </a:lnRef>
          <a:fillRef idx="0">
            <a:schemeClr val="accent3"/>
          </a:fillRef>
          <a:effectRef idx="0">
            <a:schemeClr val="accent3"/>
          </a:effectRef>
          <a:fontRef idx="minor">
            <a:schemeClr val="tx1"/>
          </a:fontRef>
        </p:style>
        <p:txBody>
          <a:bodyPr lIns="64291" tIns="32146" rIns="64291" bIns="32146"/>
          <a:lstStyle/>
          <a:p>
            <a:pPr algn="l"/>
            <a:endParaRPr lang="en-US" sz="1400" b="1" dirty="0">
              <a:ln>
                <a:solidFill>
                  <a:schemeClr val="accent3">
                    <a:shade val="95000"/>
                    <a:satMod val="104999"/>
                  </a:schemeClr>
                </a:solidFill>
              </a:ln>
              <a:solidFill>
                <a:srgbClr val="002060"/>
              </a:solidFill>
              <a:effectLst>
                <a:outerShdw blurRad="38100" dist="38100" dir="2700000" algn="tl">
                  <a:srgbClr val="000000">
                    <a:alpha val="43137"/>
                  </a:srgbClr>
                </a:outerShdw>
              </a:effectLst>
              <a:latin typeface="Gotham Book"/>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flipV="1">
            <a:off x="-243842" y="7188294"/>
            <a:ext cx="9735312" cy="64384"/>
          </a:xfrm>
          <a:prstGeom prst="line">
            <a:avLst/>
          </a:prstGeom>
          <a:noFill/>
          <a:ln w="77063">
            <a:solidFill>
              <a:schemeClr val="bg1"/>
            </a:solidFill>
            <a:round/>
            <a:headEnd/>
            <a:tailEnd/>
          </a:ln>
        </p:spPr>
        <p:txBody>
          <a:bodyPr lIns="64291" tIns="32146" rIns="64291" bIns="32146"/>
          <a:lstStyle/>
          <a:p>
            <a:pPr algn="l"/>
            <a:endParaRPr lang="en-US" sz="1400" b="1" dirty="0">
              <a:solidFill>
                <a:srgbClr val="002060"/>
              </a:solidFill>
              <a:effectLst>
                <a:outerShdw blurRad="38100" dist="38100" dir="2700000" algn="tl">
                  <a:srgbClr val="000000">
                    <a:alpha val="43137"/>
                  </a:srgbClr>
                </a:outerShdw>
              </a:effectLst>
              <a:latin typeface="Gotham Book"/>
            </a:endParaRPr>
          </a:p>
        </p:txBody>
      </p:sp>
      <p:sp>
        <p:nvSpPr>
          <p:cNvPr id="12" name="TextBox 11">
            <a:extLst>
              <a:ext uri="{FF2B5EF4-FFF2-40B4-BE49-F238E27FC236}">
                <a16:creationId xmlns:a16="http://schemas.microsoft.com/office/drawing/2014/main" id="{B6D6F4DB-F4A2-4A59-A728-3372F559CAF0}"/>
              </a:ext>
            </a:extLst>
          </p:cNvPr>
          <p:cNvSpPr txBox="1"/>
          <p:nvPr/>
        </p:nvSpPr>
        <p:spPr>
          <a:xfrm>
            <a:off x="111250" y="13677"/>
            <a:ext cx="3360436" cy="603504"/>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OUTLINE</a:t>
            </a:r>
          </a:p>
        </p:txBody>
      </p:sp>
      <p:sp>
        <p:nvSpPr>
          <p:cNvPr id="13" name="Title 2">
            <a:extLst>
              <a:ext uri="{FF2B5EF4-FFF2-40B4-BE49-F238E27FC236}">
                <a16:creationId xmlns:a16="http://schemas.microsoft.com/office/drawing/2014/main" id="{0DA8F655-500F-45D9-B966-5ED1F772BDED}"/>
              </a:ext>
            </a:extLst>
          </p:cNvPr>
          <p:cNvSpPr txBox="1">
            <a:spLocks/>
          </p:cNvSpPr>
          <p:nvPr/>
        </p:nvSpPr>
        <p:spPr>
          <a:xfrm>
            <a:off x="6009394" y="49546"/>
            <a:ext cx="3093456"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sp>
        <p:nvSpPr>
          <p:cNvPr id="6" name="Slide Number Placeholder 7">
            <a:extLst>
              <a:ext uri="{FF2B5EF4-FFF2-40B4-BE49-F238E27FC236}">
                <a16:creationId xmlns:a16="http://schemas.microsoft.com/office/drawing/2014/main" id="{4710C24C-613E-2893-15C0-4BC121F420C2}"/>
              </a:ext>
            </a:extLst>
          </p:cNvPr>
          <p:cNvSpPr>
            <a:spLocks noGrp="1"/>
          </p:cNvSpPr>
          <p:nvPr>
            <p:ph type="sldNum" sz="quarter" idx="2"/>
          </p:nvPr>
        </p:nvSpPr>
        <p:spPr>
          <a:xfrm>
            <a:off x="8412126" y="6262530"/>
            <a:ext cx="609600" cy="365125"/>
          </a:xfrm>
        </p:spPr>
        <p:txBody>
          <a:bodyPr/>
          <a:lstStyle/>
          <a:p>
            <a:fld id="{86CB4B4D-7CA3-9044-876B-883B54F8677D}" type="slidenum">
              <a:rPr lang="en-US" smtClean="0">
                <a:solidFill>
                  <a:srgbClr val="002060"/>
                </a:solidFill>
                <a:latin typeface="Arial Black" panose="020B0A04020102020204" pitchFamily="34" charset="0"/>
              </a:rPr>
              <a:pPr/>
              <a:t>15</a:t>
            </a:fld>
            <a:endParaRPr lang="en-US" dirty="0">
              <a:solidFill>
                <a:srgbClr val="002060"/>
              </a:solidFill>
              <a:latin typeface="Arial Black" panose="020B0A04020102020204" pitchFamily="34" charset="0"/>
            </a:endParaRPr>
          </a:p>
        </p:txBody>
      </p:sp>
      <p:graphicFrame>
        <p:nvGraphicFramePr>
          <p:cNvPr id="7" name="Diagram 6">
            <a:extLst>
              <a:ext uri="{FF2B5EF4-FFF2-40B4-BE49-F238E27FC236}">
                <a16:creationId xmlns:a16="http://schemas.microsoft.com/office/drawing/2014/main" id="{2413A107-B80F-4DC7-BB36-554AF428FA14}"/>
              </a:ext>
            </a:extLst>
          </p:cNvPr>
          <p:cNvGraphicFramePr/>
          <p:nvPr>
            <p:extLst>
              <p:ext uri="{D42A27DB-BD31-4B8C-83A1-F6EECF244321}">
                <p14:modId xmlns:p14="http://schemas.microsoft.com/office/powerpoint/2010/main" val="3422758407"/>
              </p:ext>
            </p:extLst>
          </p:nvPr>
        </p:nvGraphicFramePr>
        <p:xfrm>
          <a:off x="152400" y="727330"/>
          <a:ext cx="8991600" cy="61961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2" name="Straight Connector 1">
            <a:extLst>
              <a:ext uri="{FF2B5EF4-FFF2-40B4-BE49-F238E27FC236}">
                <a16:creationId xmlns:a16="http://schemas.microsoft.com/office/drawing/2014/main" id="{BC2B38BF-1A47-459D-87EB-87E2FF84AAA4}"/>
              </a:ext>
            </a:extLst>
          </p:cNvPr>
          <p:cNvCxnSpPr>
            <a:cxnSpLocks/>
          </p:cNvCxnSpPr>
          <p:nvPr/>
        </p:nvCxnSpPr>
        <p:spPr>
          <a:xfrm>
            <a:off x="-117350" y="775678"/>
            <a:ext cx="9372600" cy="21668"/>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6E46144-55CC-1954-BA35-D3137A2B170A}"/>
              </a:ext>
            </a:extLst>
          </p:cNvPr>
          <p:cNvSpPr txBox="1"/>
          <p:nvPr/>
        </p:nvSpPr>
        <p:spPr>
          <a:xfrm>
            <a:off x="381001" y="1419728"/>
            <a:ext cx="5410200" cy="5086521"/>
          </a:xfrm>
          <a:prstGeom prst="rect">
            <a:avLst/>
          </a:prstGeom>
          <a:noFill/>
        </p:spPr>
        <p:txBody>
          <a:bodyPr wrap="square">
            <a:spAutoFit/>
          </a:bodyPr>
          <a:lstStyle/>
          <a:p>
            <a:pPr marL="0" marR="0">
              <a:lnSpc>
                <a:spcPct val="107000"/>
              </a:lnSpc>
              <a:spcBef>
                <a:spcPts val="0"/>
              </a:spcBef>
              <a:spcAft>
                <a:spcPts val="0"/>
              </a:spcAft>
            </a:pPr>
            <a:r>
              <a:rPr lang="en-US" sz="16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1 Wherefore laying aside all malice, and all guile, and hypocrisies, and envies, and all evil </a:t>
            </a:r>
            <a:r>
              <a:rPr lang="en-US" sz="1600" b="1" kern="100" dirty="0" err="1">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speakings</a:t>
            </a:r>
            <a:r>
              <a:rPr lang="en-US" sz="16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2 As newborn babes, desire the sincere milk of the word, that ye may grow thereby:</a:t>
            </a:r>
          </a:p>
          <a:p>
            <a:pPr marL="0" marR="0">
              <a:lnSpc>
                <a:spcPct val="107000"/>
              </a:lnSpc>
              <a:spcBef>
                <a:spcPts val="0"/>
              </a:spcBef>
              <a:spcAft>
                <a:spcPts val="0"/>
              </a:spcAft>
            </a:pPr>
            <a:r>
              <a:rPr lang="en-US" sz="16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3 If so be ye have tasted that the Lord is gracious.</a:t>
            </a:r>
          </a:p>
          <a:p>
            <a:pPr marL="0" marR="0">
              <a:lnSpc>
                <a:spcPct val="107000"/>
              </a:lnSpc>
              <a:spcBef>
                <a:spcPts val="0"/>
              </a:spcBef>
              <a:spcAft>
                <a:spcPts val="0"/>
              </a:spcAft>
            </a:pPr>
            <a:r>
              <a:rPr lang="en-US" sz="16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4 To whom coming, as unto a living stone, disallowed indeed of men, but chosen of God, and precious, </a:t>
            </a:r>
          </a:p>
          <a:p>
            <a:pPr marL="0" marR="0">
              <a:lnSpc>
                <a:spcPct val="107000"/>
              </a:lnSpc>
              <a:spcBef>
                <a:spcPts val="0"/>
              </a:spcBef>
              <a:spcAft>
                <a:spcPts val="0"/>
              </a:spcAft>
            </a:pPr>
            <a:r>
              <a:rPr lang="en-US" sz="16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5 Ye also, as lively stones, are built up a spiritual house, an holy priesthood, to offer up spiritual sacrifices, acceptable to God by Jesus Christ. </a:t>
            </a:r>
          </a:p>
          <a:p>
            <a:pPr marL="0" marR="0">
              <a:lnSpc>
                <a:spcPct val="107000"/>
              </a:lnSpc>
              <a:spcBef>
                <a:spcPts val="0"/>
              </a:spcBef>
              <a:spcAft>
                <a:spcPts val="0"/>
              </a:spcAft>
            </a:pPr>
            <a:r>
              <a:rPr lang="en-US" sz="16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6 Wherefore also it is contained in the scripture, behold, I lay in Sion a chief corner stone, elect, precious: and he that believeth on him shall not be confounded.</a:t>
            </a:r>
          </a:p>
          <a:p>
            <a:pPr marL="0" marR="0">
              <a:lnSpc>
                <a:spcPct val="107000"/>
              </a:lnSpc>
              <a:spcBef>
                <a:spcPts val="0"/>
              </a:spcBef>
              <a:spcAft>
                <a:spcPts val="0"/>
              </a:spcAft>
            </a:pPr>
            <a:r>
              <a:rPr lang="en-US" sz="16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7 Unto you therefore which believe he is precious: but unto them which be disobedient, the stone which the builders disallowed, the same is made the head of the corner, </a:t>
            </a:r>
          </a:p>
          <a:p>
            <a:pPr marL="0" marR="0">
              <a:lnSpc>
                <a:spcPct val="107000"/>
              </a:lnSpc>
              <a:spcBef>
                <a:spcPts val="0"/>
              </a:spcBef>
              <a:spcAft>
                <a:spcPts val="0"/>
              </a:spcAft>
            </a:pPr>
            <a:r>
              <a:rPr lang="en-US" sz="16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8 And a stone of stumbling, and a rock of offence, even to them which stumble at the word, being disobedient: whereunto also they were appointed.</a:t>
            </a:r>
            <a:endParaRPr lang="en-US"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0F1642CB-A158-5193-79BE-CB7B487F1CFE}"/>
              </a:ext>
            </a:extLst>
          </p:cNvPr>
          <p:cNvSpPr txBox="1"/>
          <p:nvPr/>
        </p:nvSpPr>
        <p:spPr>
          <a:xfrm>
            <a:off x="6009394" y="1343361"/>
            <a:ext cx="2407281" cy="3309304"/>
          </a:xfrm>
          <a:prstGeom prst="rect">
            <a:avLst/>
          </a:prstGeom>
          <a:noFill/>
        </p:spPr>
        <p:txBody>
          <a:bodyPr wrap="square">
            <a:spAutoFit/>
          </a:bodyPr>
          <a:lstStyle/>
          <a:p>
            <a:pPr marL="285750" marR="0" indent="-285750">
              <a:lnSpc>
                <a:spcPct val="107000"/>
              </a:lnSpc>
              <a:spcBef>
                <a:spcPts val="0"/>
              </a:spcBef>
              <a:spcAft>
                <a:spcPts val="0"/>
              </a:spcAft>
              <a:buFont typeface="Wingdings" panose="05000000000000000000" pitchFamily="2" charset="2"/>
              <a:buChar char="q"/>
            </a:pPr>
            <a:r>
              <a:rPr lang="en-US" sz="14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A theme of 1 Peter is the holiness of God’s people, who must grow up to maturity in their actions.</a:t>
            </a:r>
          </a:p>
          <a:p>
            <a:pPr marL="285750" marR="0" indent="-285750">
              <a:lnSpc>
                <a:spcPct val="107000"/>
              </a:lnSpc>
              <a:spcBef>
                <a:spcPts val="0"/>
              </a:spcBef>
              <a:spcAft>
                <a:spcPts val="0"/>
              </a:spcAft>
              <a:buFont typeface="Wingdings" panose="05000000000000000000" pitchFamily="2" charset="2"/>
              <a:buChar char="q"/>
            </a:pPr>
            <a:r>
              <a:rPr lang="en-US" sz="14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Peter uses the image of a holy temple and priesthood to describe believers.</a:t>
            </a:r>
          </a:p>
          <a:p>
            <a:pPr marL="285750" marR="0" indent="-285750">
              <a:lnSpc>
                <a:spcPct val="107000"/>
              </a:lnSpc>
              <a:spcBef>
                <a:spcPts val="0"/>
              </a:spcBef>
              <a:spcAft>
                <a:spcPts val="0"/>
              </a:spcAft>
              <a:buFont typeface="Wingdings" panose="05000000000000000000" pitchFamily="2" charset="2"/>
              <a:buChar char="q"/>
            </a:pPr>
            <a:r>
              <a:rPr lang="en-US" sz="14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Jesus is the most important stone of the temple, and we can find our place in relation to Him.</a:t>
            </a:r>
          </a:p>
        </p:txBody>
      </p:sp>
    </p:spTree>
    <p:extLst>
      <p:ext uri="{BB962C8B-B14F-4D97-AF65-F5344CB8AC3E}">
        <p14:creationId xmlns:p14="http://schemas.microsoft.com/office/powerpoint/2010/main" val="21950094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FB52656-20FA-CE4A-F0C6-771628E8159C}"/>
              </a:ext>
            </a:extLst>
          </p:cNvPr>
          <p:cNvPicPr>
            <a:picLocks noChangeAspect="1"/>
          </p:cNvPicPr>
          <p:nvPr/>
        </p:nvPicPr>
        <p:blipFill>
          <a:blip r:embed="rId3" cstate="print">
            <a:duotone>
              <a:prstClr val="black"/>
              <a:schemeClr val="accent6">
                <a:tint val="45000"/>
                <a:satMod val="400000"/>
              </a:schemeClr>
            </a:duotone>
            <a:alphaModFix amt="20000"/>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t="547" b="547"/>
          <a:stretch/>
        </p:blipFill>
        <p:spPr>
          <a:xfrm>
            <a:off x="-381000" y="-47623"/>
            <a:ext cx="9753600" cy="7235940"/>
          </a:xfrm>
          <a:custGeom>
            <a:avLst/>
            <a:gdLst/>
            <a:ahLst/>
            <a:cxnLst/>
            <a:rect l="l" t="t" r="r" b="b"/>
            <a:pathLst>
              <a:path w="12191271" h="6850048">
                <a:moveTo>
                  <a:pt x="636938" y="0"/>
                </a:moveTo>
                <a:lnTo>
                  <a:pt x="12191271" y="0"/>
                </a:lnTo>
                <a:lnTo>
                  <a:pt x="12191271" y="34"/>
                </a:lnTo>
                <a:lnTo>
                  <a:pt x="12188836" y="26696"/>
                </a:lnTo>
                <a:cubicBezTo>
                  <a:pt x="12159738" y="43228"/>
                  <a:pt x="12151834" y="118002"/>
                  <a:pt x="12131136" y="168244"/>
                </a:cubicBezTo>
                <a:cubicBezTo>
                  <a:pt x="12124808" y="199505"/>
                  <a:pt x="12149886" y="254732"/>
                  <a:pt x="12134482" y="260696"/>
                </a:cubicBezTo>
                <a:cubicBezTo>
                  <a:pt x="12141738" y="278745"/>
                  <a:pt x="12126232" y="287417"/>
                  <a:pt x="12123358" y="303160"/>
                </a:cubicBezTo>
                <a:cubicBezTo>
                  <a:pt x="12127622" y="318147"/>
                  <a:pt x="12122174" y="322795"/>
                  <a:pt x="12119930" y="334153"/>
                </a:cubicBezTo>
                <a:cubicBezTo>
                  <a:pt x="12122824" y="340739"/>
                  <a:pt x="12121652" y="350621"/>
                  <a:pt x="12117292" y="352523"/>
                </a:cubicBezTo>
                <a:cubicBezTo>
                  <a:pt x="12108502" y="344302"/>
                  <a:pt x="12109672" y="380554"/>
                  <a:pt x="12103022" y="380764"/>
                </a:cubicBezTo>
                <a:cubicBezTo>
                  <a:pt x="12099682" y="400323"/>
                  <a:pt x="12099092" y="490383"/>
                  <a:pt x="12087384" y="501357"/>
                </a:cubicBezTo>
                <a:cubicBezTo>
                  <a:pt x="12078470" y="540103"/>
                  <a:pt x="12088892" y="604695"/>
                  <a:pt x="12086884" y="621818"/>
                </a:cubicBezTo>
                <a:cubicBezTo>
                  <a:pt x="12103872" y="645808"/>
                  <a:pt x="12046274" y="710838"/>
                  <a:pt x="12037912" y="783603"/>
                </a:cubicBezTo>
                <a:cubicBezTo>
                  <a:pt x="12038728" y="794128"/>
                  <a:pt x="12038178" y="799388"/>
                  <a:pt x="12033652" y="800460"/>
                </a:cubicBezTo>
                <a:cubicBezTo>
                  <a:pt x="12030680" y="822866"/>
                  <a:pt x="12018000" y="839465"/>
                  <a:pt x="12021616" y="857543"/>
                </a:cubicBezTo>
                <a:cubicBezTo>
                  <a:pt x="12012916" y="850673"/>
                  <a:pt x="12020790" y="891755"/>
                  <a:pt x="12011726" y="892266"/>
                </a:cubicBezTo>
                <a:cubicBezTo>
                  <a:pt x="12007210" y="905052"/>
                  <a:pt x="11997872" y="927582"/>
                  <a:pt x="11994512" y="934260"/>
                </a:cubicBezTo>
                <a:lnTo>
                  <a:pt x="11991560" y="932336"/>
                </a:lnTo>
                <a:lnTo>
                  <a:pt x="11990514" y="940487"/>
                </a:lnTo>
                <a:lnTo>
                  <a:pt x="11988602" y="958836"/>
                </a:lnTo>
                <a:cubicBezTo>
                  <a:pt x="11985966" y="966456"/>
                  <a:pt x="11975758" y="977088"/>
                  <a:pt x="11974700" y="986207"/>
                </a:cubicBezTo>
                <a:cubicBezTo>
                  <a:pt x="11970938" y="1004735"/>
                  <a:pt x="11977876" y="1007075"/>
                  <a:pt x="11982258" y="1013556"/>
                </a:cubicBezTo>
                <a:cubicBezTo>
                  <a:pt x="11981214" y="1026451"/>
                  <a:pt x="11971950" y="1050442"/>
                  <a:pt x="11968448" y="1063580"/>
                </a:cubicBezTo>
                <a:cubicBezTo>
                  <a:pt x="11964708" y="1069989"/>
                  <a:pt x="11969836" y="1093522"/>
                  <a:pt x="11961240" y="1092388"/>
                </a:cubicBezTo>
                <a:cubicBezTo>
                  <a:pt x="11960426" y="1105603"/>
                  <a:pt x="11958786" y="1112923"/>
                  <a:pt x="11957400" y="1120089"/>
                </a:cubicBezTo>
                <a:lnTo>
                  <a:pt x="11952458" y="1136369"/>
                </a:lnTo>
                <a:cubicBezTo>
                  <a:pt x="11950090" y="1140925"/>
                  <a:pt x="11948538" y="1146011"/>
                  <a:pt x="11948726" y="1152132"/>
                </a:cubicBezTo>
                <a:lnTo>
                  <a:pt x="11949742" y="1158140"/>
                </a:lnTo>
                <a:lnTo>
                  <a:pt x="11948154" y="1158608"/>
                </a:lnTo>
                <a:cubicBezTo>
                  <a:pt x="11945686" y="1158803"/>
                  <a:pt x="11928734" y="1161056"/>
                  <a:pt x="11927260" y="1180442"/>
                </a:cubicBezTo>
                <a:cubicBezTo>
                  <a:pt x="11921496" y="1192709"/>
                  <a:pt x="11919204" y="1203402"/>
                  <a:pt x="11915994" y="1221353"/>
                </a:cubicBezTo>
                <a:cubicBezTo>
                  <a:pt x="11915516" y="1232713"/>
                  <a:pt x="11926308" y="1235102"/>
                  <a:pt x="11924388" y="1248604"/>
                </a:cubicBezTo>
                <a:cubicBezTo>
                  <a:pt x="11911346" y="1301115"/>
                  <a:pt x="11929638" y="1279167"/>
                  <a:pt x="11916648" y="1307095"/>
                </a:cubicBezTo>
                <a:cubicBezTo>
                  <a:pt x="11915436" y="1312439"/>
                  <a:pt x="11915606" y="1317191"/>
                  <a:pt x="11916360" y="1321583"/>
                </a:cubicBezTo>
                <a:lnTo>
                  <a:pt x="11918132" y="1328373"/>
                </a:lnTo>
                <a:lnTo>
                  <a:pt x="11911374" y="1349635"/>
                </a:lnTo>
                <a:cubicBezTo>
                  <a:pt x="11908688" y="1360345"/>
                  <a:pt x="11906470" y="1371840"/>
                  <a:pt x="11904778" y="1383852"/>
                </a:cubicBezTo>
                <a:cubicBezTo>
                  <a:pt x="11907652" y="1387748"/>
                  <a:pt x="11902226" y="1395665"/>
                  <a:pt x="11900890" y="1399838"/>
                </a:cubicBezTo>
                <a:cubicBezTo>
                  <a:pt x="11902940" y="1400643"/>
                  <a:pt x="11902928" y="1410976"/>
                  <a:pt x="11900874" y="1413889"/>
                </a:cubicBezTo>
                <a:cubicBezTo>
                  <a:pt x="11886092" y="1485537"/>
                  <a:pt x="11909474" y="1450776"/>
                  <a:pt x="11893500" y="1491153"/>
                </a:cubicBezTo>
                <a:cubicBezTo>
                  <a:pt x="11892154" y="1498399"/>
                  <a:pt x="11892622" y="1504376"/>
                  <a:pt x="11893858" y="1509677"/>
                </a:cubicBezTo>
                <a:lnTo>
                  <a:pt x="11897264" y="1519651"/>
                </a:lnTo>
                <a:lnTo>
                  <a:pt x="11895090" y="1525679"/>
                </a:lnTo>
                <a:cubicBezTo>
                  <a:pt x="11892484" y="1550498"/>
                  <a:pt x="11896104" y="1559433"/>
                  <a:pt x="11890274" y="1572282"/>
                </a:cubicBezTo>
                <a:cubicBezTo>
                  <a:pt x="11897250" y="1597020"/>
                  <a:pt x="11889764" y="1586796"/>
                  <a:pt x="11886744" y="1602539"/>
                </a:cubicBezTo>
                <a:cubicBezTo>
                  <a:pt x="11883642" y="1614697"/>
                  <a:pt x="11882502" y="1589859"/>
                  <a:pt x="11880728" y="1602238"/>
                </a:cubicBezTo>
                <a:cubicBezTo>
                  <a:pt x="11881720" y="1616707"/>
                  <a:pt x="11874476" y="1613372"/>
                  <a:pt x="11875940" y="1628576"/>
                </a:cubicBezTo>
                <a:cubicBezTo>
                  <a:pt x="11881788" y="1627172"/>
                  <a:pt x="11872080" y="1656092"/>
                  <a:pt x="11876794" y="1658841"/>
                </a:cubicBezTo>
                <a:lnTo>
                  <a:pt x="11876694" y="1659046"/>
                </a:lnTo>
                <a:cubicBezTo>
                  <a:pt x="11866634" y="1667627"/>
                  <a:pt x="11851866" y="1763404"/>
                  <a:pt x="11841806" y="1771984"/>
                </a:cubicBezTo>
                <a:cubicBezTo>
                  <a:pt x="11810410" y="1824881"/>
                  <a:pt x="11780100" y="1952023"/>
                  <a:pt x="11765636" y="2016516"/>
                </a:cubicBezTo>
                <a:cubicBezTo>
                  <a:pt x="11751172" y="2081009"/>
                  <a:pt x="11756430" y="2114985"/>
                  <a:pt x="11755018" y="2158942"/>
                </a:cubicBezTo>
                <a:lnTo>
                  <a:pt x="11756288" y="2240371"/>
                </a:lnTo>
                <a:lnTo>
                  <a:pt x="11751858" y="2253578"/>
                </a:lnTo>
                <a:cubicBezTo>
                  <a:pt x="11750642" y="2255242"/>
                  <a:pt x="11750294" y="2257858"/>
                  <a:pt x="11752262" y="2273603"/>
                </a:cubicBezTo>
                <a:cubicBezTo>
                  <a:pt x="11740738" y="2308149"/>
                  <a:pt x="11737736" y="2368195"/>
                  <a:pt x="11722998" y="2393147"/>
                </a:cubicBezTo>
                <a:cubicBezTo>
                  <a:pt x="11727870" y="2391170"/>
                  <a:pt x="11729790" y="2408227"/>
                  <a:pt x="11726462" y="2418325"/>
                </a:cubicBezTo>
                <a:cubicBezTo>
                  <a:pt x="11745428" y="2412080"/>
                  <a:pt x="11706204" y="2455637"/>
                  <a:pt x="11717312" y="2469703"/>
                </a:cubicBezTo>
                <a:cubicBezTo>
                  <a:pt x="11706060" y="2466046"/>
                  <a:pt x="11682162" y="2507996"/>
                  <a:pt x="11689052" y="2534428"/>
                </a:cubicBezTo>
                <a:cubicBezTo>
                  <a:pt x="11683298" y="2568704"/>
                  <a:pt x="11671550" y="2590146"/>
                  <a:pt x="11671572" y="2628315"/>
                </a:cubicBezTo>
                <a:cubicBezTo>
                  <a:pt x="11669958" y="2628904"/>
                  <a:pt x="11668516" y="2630315"/>
                  <a:pt x="11667202" y="2632291"/>
                </a:cubicBezTo>
                <a:lnTo>
                  <a:pt x="11663792" y="2639275"/>
                </a:lnTo>
                <a:lnTo>
                  <a:pt x="11663828" y="2640882"/>
                </a:lnTo>
                <a:cubicBezTo>
                  <a:pt x="11663260" y="2646928"/>
                  <a:pt x="11662318" y="2649787"/>
                  <a:pt x="11661216" y="2651232"/>
                </a:cubicBezTo>
                <a:lnTo>
                  <a:pt x="11659736" y="2651998"/>
                </a:lnTo>
                <a:lnTo>
                  <a:pt x="11657658" y="2658628"/>
                </a:lnTo>
                <a:lnTo>
                  <a:pt x="11652798" y="2670425"/>
                </a:lnTo>
                <a:lnTo>
                  <a:pt x="11652608" y="2673819"/>
                </a:lnTo>
                <a:lnTo>
                  <a:pt x="11646398" y="2693461"/>
                </a:lnTo>
                <a:lnTo>
                  <a:pt x="11646654" y="2694295"/>
                </a:lnTo>
                <a:cubicBezTo>
                  <a:pt x="11647086" y="2696613"/>
                  <a:pt x="11647138" y="2699170"/>
                  <a:pt x="11646396" y="2702293"/>
                </a:cubicBezTo>
                <a:cubicBezTo>
                  <a:pt x="11652536" y="2705759"/>
                  <a:pt x="11647852" y="2707391"/>
                  <a:pt x="11645122" y="2716295"/>
                </a:cubicBezTo>
                <a:cubicBezTo>
                  <a:pt x="11654048" y="2723663"/>
                  <a:pt x="11643268" y="2743972"/>
                  <a:pt x="11646406" y="2755554"/>
                </a:cubicBezTo>
                <a:cubicBezTo>
                  <a:pt x="11644200" y="2761932"/>
                  <a:pt x="11642026" y="2768809"/>
                  <a:pt x="11639970" y="2776095"/>
                </a:cubicBezTo>
                <a:lnTo>
                  <a:pt x="11638858" y="2780546"/>
                </a:lnTo>
                <a:lnTo>
                  <a:pt x="11638912" y="2780766"/>
                </a:lnTo>
                <a:cubicBezTo>
                  <a:pt x="11638832" y="2782014"/>
                  <a:pt x="11638528" y="2783583"/>
                  <a:pt x="11637890" y="2785722"/>
                </a:cubicBezTo>
                <a:lnTo>
                  <a:pt x="11636832" y="2788662"/>
                </a:lnTo>
                <a:lnTo>
                  <a:pt x="11634674" y="2797295"/>
                </a:lnTo>
                <a:lnTo>
                  <a:pt x="11634434" y="2801139"/>
                </a:lnTo>
                <a:cubicBezTo>
                  <a:pt x="11635286" y="2816294"/>
                  <a:pt x="11647702" y="2823339"/>
                  <a:pt x="11638528" y="2839295"/>
                </a:cubicBezTo>
                <a:cubicBezTo>
                  <a:pt x="11636094" y="2865138"/>
                  <a:pt x="11641034" y="2884181"/>
                  <a:pt x="11634070" y="2906237"/>
                </a:cubicBezTo>
                <a:cubicBezTo>
                  <a:pt x="11631818" y="2930445"/>
                  <a:pt x="11632514" y="2952380"/>
                  <a:pt x="11628506" y="2972091"/>
                </a:cubicBezTo>
                <a:cubicBezTo>
                  <a:pt x="11629844" y="2981191"/>
                  <a:pt x="11625508" y="2988486"/>
                  <a:pt x="11625932" y="2995729"/>
                </a:cubicBezTo>
                <a:cubicBezTo>
                  <a:pt x="11626358" y="3002972"/>
                  <a:pt x="11636102" y="3002605"/>
                  <a:pt x="11631060" y="3015551"/>
                </a:cubicBezTo>
                <a:cubicBezTo>
                  <a:pt x="11639036" y="3026970"/>
                  <a:pt x="11634852" y="3046550"/>
                  <a:pt x="11634862" y="3052653"/>
                </a:cubicBezTo>
                <a:lnTo>
                  <a:pt x="11638472" y="3085161"/>
                </a:lnTo>
                <a:lnTo>
                  <a:pt x="11617590" y="3113393"/>
                </a:lnTo>
                <a:cubicBezTo>
                  <a:pt x="11621846" y="3121866"/>
                  <a:pt x="11613122" y="3148828"/>
                  <a:pt x="11622718" y="3149063"/>
                </a:cubicBezTo>
                <a:cubicBezTo>
                  <a:pt x="11620874" y="3159401"/>
                  <a:pt x="11616380" y="3164407"/>
                  <a:pt x="11622820" y="3163072"/>
                </a:cubicBezTo>
                <a:cubicBezTo>
                  <a:pt x="11622276" y="3170605"/>
                  <a:pt x="11620826" y="3184783"/>
                  <a:pt x="11619438" y="3194257"/>
                </a:cubicBezTo>
                <a:lnTo>
                  <a:pt x="11614494" y="3219915"/>
                </a:lnTo>
                <a:lnTo>
                  <a:pt x="11613098" y="3221731"/>
                </a:lnTo>
                <a:cubicBezTo>
                  <a:pt x="11612634" y="3224213"/>
                  <a:pt x="11612392" y="3231115"/>
                  <a:pt x="11611708" y="3234801"/>
                </a:cubicBezTo>
                <a:lnTo>
                  <a:pt x="11609006" y="3243851"/>
                </a:lnTo>
                <a:cubicBezTo>
                  <a:pt x="11607894" y="3246676"/>
                  <a:pt x="11606598" y="3249062"/>
                  <a:pt x="11605054" y="3250812"/>
                </a:cubicBezTo>
                <a:cubicBezTo>
                  <a:pt x="11608816" y="3286401"/>
                  <a:pt x="11599242" y="3315146"/>
                  <a:pt x="11596882" y="3351401"/>
                </a:cubicBezTo>
                <a:cubicBezTo>
                  <a:pt x="11606320" y="3370932"/>
                  <a:pt x="11574486" y="3407777"/>
                  <a:pt x="11562942" y="3412738"/>
                </a:cubicBezTo>
                <a:cubicBezTo>
                  <a:pt x="11558508" y="3443835"/>
                  <a:pt x="11567878" y="3479425"/>
                  <a:pt x="11562930" y="3515212"/>
                </a:cubicBezTo>
                <a:lnTo>
                  <a:pt x="11545452" y="3647527"/>
                </a:lnTo>
                <a:cubicBezTo>
                  <a:pt x="11538634" y="3726778"/>
                  <a:pt x="11536610" y="3789073"/>
                  <a:pt x="11537114" y="3864465"/>
                </a:cubicBezTo>
                <a:cubicBezTo>
                  <a:pt x="11537618" y="3939858"/>
                  <a:pt x="11535598" y="4034053"/>
                  <a:pt x="11548476" y="4099881"/>
                </a:cubicBezTo>
                <a:lnTo>
                  <a:pt x="11552432" y="4165133"/>
                </a:lnTo>
                <a:lnTo>
                  <a:pt x="11552732" y="4173457"/>
                </a:lnTo>
                <a:cubicBezTo>
                  <a:pt x="11546540" y="4200651"/>
                  <a:pt x="11557802" y="4228513"/>
                  <a:pt x="11553200" y="4250383"/>
                </a:cubicBezTo>
                <a:cubicBezTo>
                  <a:pt x="11552922" y="4256452"/>
                  <a:pt x="11553192" y="4261667"/>
                  <a:pt x="11553798" y="4266324"/>
                </a:cubicBezTo>
                <a:lnTo>
                  <a:pt x="11556298" y="4278290"/>
                </a:lnTo>
                <a:lnTo>
                  <a:pt x="11558608" y="4279552"/>
                </a:lnTo>
                <a:lnTo>
                  <a:pt x="11559256" y="4288041"/>
                </a:lnTo>
                <a:lnTo>
                  <a:pt x="11559842" y="4289935"/>
                </a:lnTo>
                <a:cubicBezTo>
                  <a:pt x="11559766" y="4297619"/>
                  <a:pt x="11558376" y="4321255"/>
                  <a:pt x="11558794" y="4334153"/>
                </a:cubicBezTo>
                <a:cubicBezTo>
                  <a:pt x="11561310" y="4357137"/>
                  <a:pt x="11552162" y="4349289"/>
                  <a:pt x="11562346" y="4367326"/>
                </a:cubicBezTo>
                <a:cubicBezTo>
                  <a:pt x="11559750" y="4411719"/>
                  <a:pt x="11572402" y="4426587"/>
                  <a:pt x="11564954" y="4468612"/>
                </a:cubicBezTo>
                <a:cubicBezTo>
                  <a:pt x="11563988" y="4505670"/>
                  <a:pt x="11581512" y="4533280"/>
                  <a:pt x="11580786" y="4546196"/>
                </a:cubicBezTo>
                <a:cubicBezTo>
                  <a:pt x="11581754" y="4580683"/>
                  <a:pt x="11563866" y="4624484"/>
                  <a:pt x="11563432" y="4665534"/>
                </a:cubicBezTo>
                <a:cubicBezTo>
                  <a:pt x="11565794" y="4700759"/>
                  <a:pt x="11560190" y="4735452"/>
                  <a:pt x="11568406" y="4764690"/>
                </a:cubicBezTo>
                <a:cubicBezTo>
                  <a:pt x="11567130" y="4767647"/>
                  <a:pt x="11566180" y="4770968"/>
                  <a:pt x="11565462" y="4774527"/>
                </a:cubicBezTo>
                <a:lnTo>
                  <a:pt x="11564000" y="4785178"/>
                </a:lnTo>
                <a:lnTo>
                  <a:pt x="11564328" y="4798347"/>
                </a:lnTo>
                <a:lnTo>
                  <a:pt x="11563206" y="4801234"/>
                </a:lnTo>
                <a:lnTo>
                  <a:pt x="11561136" y="4826142"/>
                </a:lnTo>
                <a:lnTo>
                  <a:pt x="11561700" y="4829040"/>
                </a:lnTo>
                <a:lnTo>
                  <a:pt x="11560522" y="4853748"/>
                </a:lnTo>
                <a:lnTo>
                  <a:pt x="11560924" y="4853991"/>
                </a:lnTo>
                <a:cubicBezTo>
                  <a:pt x="11561796" y="4855098"/>
                  <a:pt x="11562390" y="4856978"/>
                  <a:pt x="11562416" y="4860528"/>
                </a:cubicBezTo>
                <a:cubicBezTo>
                  <a:pt x="11568496" y="4853650"/>
                  <a:pt x="11564776" y="4862172"/>
                  <a:pt x="11564316" y="4873245"/>
                </a:cubicBezTo>
                <a:lnTo>
                  <a:pt x="11572682" y="4927107"/>
                </a:lnTo>
                <a:lnTo>
                  <a:pt x="11572672" y="4932248"/>
                </a:lnTo>
                <a:cubicBezTo>
                  <a:pt x="11572704" y="4932275"/>
                  <a:pt x="11572734" y="4932305"/>
                  <a:pt x="11572766" y="4932333"/>
                </a:cubicBezTo>
                <a:cubicBezTo>
                  <a:pt x="11572964" y="4933414"/>
                  <a:pt x="11573036" y="4935090"/>
                  <a:pt x="11572942" y="4937721"/>
                </a:cubicBezTo>
                <a:lnTo>
                  <a:pt x="11577402" y="4975055"/>
                </a:lnTo>
                <a:cubicBezTo>
                  <a:pt x="11574168" y="4991322"/>
                  <a:pt x="11579054" y="4994280"/>
                  <a:pt x="11580860" y="5016279"/>
                </a:cubicBezTo>
                <a:cubicBezTo>
                  <a:pt x="11577794" y="5025639"/>
                  <a:pt x="11578930" y="5033009"/>
                  <a:pt x="11581396" y="5040153"/>
                </a:cubicBezTo>
                <a:cubicBezTo>
                  <a:pt x="11580034" y="5061698"/>
                  <a:pt x="11583522" y="5081146"/>
                  <a:pt x="11584442" y="5105259"/>
                </a:cubicBezTo>
                <a:cubicBezTo>
                  <a:pt x="11580512" y="5131545"/>
                  <a:pt x="11587750" y="5144617"/>
                  <a:pt x="11588702" y="5170388"/>
                </a:cubicBezTo>
                <a:cubicBezTo>
                  <a:pt x="11581846" y="5193034"/>
                  <a:pt x="11594798" y="5188571"/>
                  <a:pt x="11597568" y="5201681"/>
                </a:cubicBezTo>
                <a:lnTo>
                  <a:pt x="11596842" y="5215195"/>
                </a:lnTo>
                <a:lnTo>
                  <a:pt x="11596192" y="5218814"/>
                </a:lnTo>
                <a:cubicBezTo>
                  <a:pt x="11595848" y="5221331"/>
                  <a:pt x="11595754" y="5223032"/>
                  <a:pt x="11595836" y="5224243"/>
                </a:cubicBezTo>
                <a:lnTo>
                  <a:pt x="11595408" y="5229443"/>
                </a:lnTo>
                <a:cubicBezTo>
                  <a:pt x="11594346" y="5237912"/>
                  <a:pt x="11593122" y="5246108"/>
                  <a:pt x="11591796" y="5253878"/>
                </a:cubicBezTo>
                <a:cubicBezTo>
                  <a:pt x="11596328" y="5261714"/>
                  <a:pt x="11588472" y="5289750"/>
                  <a:pt x="11598078" y="5288650"/>
                </a:cubicBezTo>
                <a:cubicBezTo>
                  <a:pt x="11596572" y="5299191"/>
                  <a:pt x="11592238" y="5304794"/>
                  <a:pt x="11598640" y="5302571"/>
                </a:cubicBezTo>
                <a:cubicBezTo>
                  <a:pt x="11598320" y="5306080"/>
                  <a:pt x="11598696" y="5308372"/>
                  <a:pt x="11599412" y="5310113"/>
                </a:cubicBezTo>
                <a:lnTo>
                  <a:pt x="11599768" y="5310652"/>
                </a:lnTo>
                <a:lnTo>
                  <a:pt x="11593310" y="5352392"/>
                </a:lnTo>
                <a:lnTo>
                  <a:pt x="11592144" y="5360280"/>
                </a:lnTo>
                <a:lnTo>
                  <a:pt x="11589598" y="5374040"/>
                </a:lnTo>
                <a:lnTo>
                  <a:pt x="11589840" y="5375477"/>
                </a:lnTo>
                <a:lnTo>
                  <a:pt x="11587428" y="5384856"/>
                </a:lnTo>
                <a:cubicBezTo>
                  <a:pt x="11586404" y="5387820"/>
                  <a:pt x="11585186" y="5390375"/>
                  <a:pt x="11583696" y="5392331"/>
                </a:cubicBezTo>
                <a:cubicBezTo>
                  <a:pt x="11588614" y="5427214"/>
                  <a:pt x="11579964" y="5457140"/>
                  <a:pt x="11578774" y="5493537"/>
                </a:cubicBezTo>
                <a:cubicBezTo>
                  <a:pt x="11574386" y="5533576"/>
                  <a:pt x="11562428" y="5590359"/>
                  <a:pt x="11557362" y="5632561"/>
                </a:cubicBezTo>
                <a:lnTo>
                  <a:pt x="11548380" y="5746753"/>
                </a:lnTo>
                <a:cubicBezTo>
                  <a:pt x="11556238" y="5772089"/>
                  <a:pt x="11550878" y="5798350"/>
                  <a:pt x="11551024" y="5822826"/>
                </a:cubicBezTo>
                <a:cubicBezTo>
                  <a:pt x="11542796" y="5814291"/>
                  <a:pt x="11553924" y="5853157"/>
                  <a:pt x="11544052" y="5852276"/>
                </a:cubicBezTo>
                <a:cubicBezTo>
                  <a:pt x="11544390" y="5856758"/>
                  <a:pt x="11545032" y="5861128"/>
                  <a:pt x="11545748" y="5865520"/>
                </a:cubicBezTo>
                <a:lnTo>
                  <a:pt x="11546116" y="5867822"/>
                </a:lnTo>
                <a:lnTo>
                  <a:pt x="11545906" y="5876651"/>
                </a:lnTo>
                <a:lnTo>
                  <a:pt x="11547962" y="5879618"/>
                </a:lnTo>
                <a:lnTo>
                  <a:pt x="11549160" y="5893249"/>
                </a:lnTo>
                <a:cubicBezTo>
                  <a:pt x="11549282" y="5898280"/>
                  <a:pt x="11549030" y="5903609"/>
                  <a:pt x="11548180" y="5909369"/>
                </a:cubicBezTo>
                <a:cubicBezTo>
                  <a:pt x="11541720" y="5927436"/>
                  <a:pt x="11549640" y="5963239"/>
                  <a:pt x="11541162" y="5985355"/>
                </a:cubicBezTo>
                <a:cubicBezTo>
                  <a:pt x="11538794" y="5993983"/>
                  <a:pt x="11531140" y="6003419"/>
                  <a:pt x="11533408" y="6010880"/>
                </a:cubicBezTo>
                <a:cubicBezTo>
                  <a:pt x="11533384" y="6032967"/>
                  <a:pt x="11540672" y="6093692"/>
                  <a:pt x="11541022" y="6117880"/>
                </a:cubicBezTo>
                <a:cubicBezTo>
                  <a:pt x="11536010" y="6127417"/>
                  <a:pt x="11542236" y="6147591"/>
                  <a:pt x="11540416" y="6176296"/>
                </a:cubicBezTo>
                <a:cubicBezTo>
                  <a:pt x="11533696" y="6193575"/>
                  <a:pt x="11520672" y="6223706"/>
                  <a:pt x="11515330" y="6241549"/>
                </a:cubicBezTo>
                <a:cubicBezTo>
                  <a:pt x="11509988" y="6259393"/>
                  <a:pt x="11506830" y="6256209"/>
                  <a:pt x="11508360" y="6283356"/>
                </a:cubicBezTo>
                <a:cubicBezTo>
                  <a:pt x="11496758" y="6317094"/>
                  <a:pt x="11506504" y="6340085"/>
                  <a:pt x="11502164" y="6370897"/>
                </a:cubicBezTo>
                <a:cubicBezTo>
                  <a:pt x="11498220" y="6406078"/>
                  <a:pt x="11505228" y="6378276"/>
                  <a:pt x="11493420" y="6419907"/>
                </a:cubicBezTo>
                <a:cubicBezTo>
                  <a:pt x="11496498" y="6425815"/>
                  <a:pt x="11498672" y="6444204"/>
                  <a:pt x="11496258" y="6453162"/>
                </a:cubicBezTo>
                <a:cubicBezTo>
                  <a:pt x="11496982" y="6471523"/>
                  <a:pt x="11512650" y="6498528"/>
                  <a:pt x="11512334" y="6514298"/>
                </a:cubicBezTo>
                <a:cubicBezTo>
                  <a:pt x="11512200" y="6527176"/>
                  <a:pt x="11507906" y="6505466"/>
                  <a:pt x="11506458" y="6519308"/>
                </a:cubicBezTo>
                <a:cubicBezTo>
                  <a:pt x="11505546" y="6536357"/>
                  <a:pt x="11496970" y="6533583"/>
                  <a:pt x="11506912" y="6550074"/>
                </a:cubicBezTo>
                <a:cubicBezTo>
                  <a:pt x="11502902" y="6566946"/>
                  <a:pt x="11507560" y="6571936"/>
                  <a:pt x="11508214" y="6596919"/>
                </a:cubicBezTo>
                <a:cubicBezTo>
                  <a:pt x="11504722" y="6606203"/>
                  <a:pt x="11505462" y="6614758"/>
                  <a:pt x="11507524" y="6623534"/>
                </a:cubicBezTo>
                <a:cubicBezTo>
                  <a:pt x="11505086" y="6646907"/>
                  <a:pt x="11507528" y="6669655"/>
                  <a:pt x="11507206" y="6696669"/>
                </a:cubicBezTo>
                <a:cubicBezTo>
                  <a:pt x="11501998" y="6724388"/>
                  <a:pt x="11508454" y="6741397"/>
                  <a:pt x="11508078" y="6770256"/>
                </a:cubicBezTo>
                <a:cubicBezTo>
                  <a:pt x="11509260" y="6790406"/>
                  <a:pt x="11512798" y="6819910"/>
                  <a:pt x="11515012" y="6840678"/>
                </a:cubicBezTo>
                <a:lnTo>
                  <a:pt x="11515906" y="6850048"/>
                </a:lnTo>
                <a:lnTo>
                  <a:pt x="0" y="6850048"/>
                </a:lnTo>
                <a:lnTo>
                  <a:pt x="0" y="6150255"/>
                </a:lnTo>
                <a:lnTo>
                  <a:pt x="17548" y="6079421"/>
                </a:lnTo>
                <a:cubicBezTo>
                  <a:pt x="24104" y="6016456"/>
                  <a:pt x="27371" y="6035306"/>
                  <a:pt x="27043" y="5985942"/>
                </a:cubicBezTo>
                <a:cubicBezTo>
                  <a:pt x="26678" y="5981021"/>
                  <a:pt x="35914" y="5971603"/>
                  <a:pt x="33624" y="5952542"/>
                </a:cubicBezTo>
                <a:cubicBezTo>
                  <a:pt x="37578" y="5922372"/>
                  <a:pt x="48696" y="5939028"/>
                  <a:pt x="52357" y="5900385"/>
                </a:cubicBezTo>
                <a:cubicBezTo>
                  <a:pt x="55799" y="5903958"/>
                  <a:pt x="54094" y="5866099"/>
                  <a:pt x="66315" y="5862451"/>
                </a:cubicBezTo>
                <a:cubicBezTo>
                  <a:pt x="70207" y="5846033"/>
                  <a:pt x="73489" y="5820812"/>
                  <a:pt x="75710" y="5801878"/>
                </a:cubicBezTo>
                <a:cubicBezTo>
                  <a:pt x="81695" y="5773510"/>
                  <a:pt x="88149" y="5759388"/>
                  <a:pt x="92413" y="5755196"/>
                </a:cubicBezTo>
                <a:cubicBezTo>
                  <a:pt x="99183" y="5726796"/>
                  <a:pt x="100401" y="5729867"/>
                  <a:pt x="114766" y="5692575"/>
                </a:cubicBezTo>
                <a:cubicBezTo>
                  <a:pt x="109606" y="5670690"/>
                  <a:pt x="120766" y="5651885"/>
                  <a:pt x="130959" y="5642725"/>
                </a:cubicBezTo>
                <a:cubicBezTo>
                  <a:pt x="140615" y="5617952"/>
                  <a:pt x="163671" y="5564143"/>
                  <a:pt x="166724" y="5528753"/>
                </a:cubicBezTo>
                <a:cubicBezTo>
                  <a:pt x="165990" y="5474631"/>
                  <a:pt x="177327" y="5489775"/>
                  <a:pt x="185947" y="5465696"/>
                </a:cubicBezTo>
                <a:cubicBezTo>
                  <a:pt x="196662" y="5446952"/>
                  <a:pt x="187411" y="5449560"/>
                  <a:pt x="200956" y="5429999"/>
                </a:cubicBezTo>
                <a:lnTo>
                  <a:pt x="216668" y="5393769"/>
                </a:lnTo>
                <a:lnTo>
                  <a:pt x="241271" y="5350074"/>
                </a:lnTo>
                <a:lnTo>
                  <a:pt x="248034" y="5340072"/>
                </a:lnTo>
                <a:cubicBezTo>
                  <a:pt x="248058" y="5334942"/>
                  <a:pt x="248479" y="5331687"/>
                  <a:pt x="249221" y="5329608"/>
                </a:cubicBezTo>
                <a:cubicBezTo>
                  <a:pt x="249320" y="5329557"/>
                  <a:pt x="249420" y="5329504"/>
                  <a:pt x="249519" y="5329453"/>
                </a:cubicBezTo>
                <a:lnTo>
                  <a:pt x="252498" y="5314689"/>
                </a:lnTo>
                <a:cubicBezTo>
                  <a:pt x="252864" y="5297574"/>
                  <a:pt x="278981" y="5263235"/>
                  <a:pt x="278285" y="5246981"/>
                </a:cubicBezTo>
                <a:cubicBezTo>
                  <a:pt x="294835" y="5239806"/>
                  <a:pt x="267309" y="5243000"/>
                  <a:pt x="282334" y="5215649"/>
                </a:cubicBezTo>
                <a:cubicBezTo>
                  <a:pt x="284338" y="5203457"/>
                  <a:pt x="286369" y="5198331"/>
                  <a:pt x="287909" y="5188115"/>
                </a:cubicBezTo>
                <a:cubicBezTo>
                  <a:pt x="288332" y="5187974"/>
                  <a:pt x="291148" y="5154493"/>
                  <a:pt x="291570" y="5154352"/>
                </a:cubicBezTo>
                <a:lnTo>
                  <a:pt x="295687" y="5129949"/>
                </a:lnTo>
                <a:lnTo>
                  <a:pt x="297770" y="5124375"/>
                </a:lnTo>
                <a:lnTo>
                  <a:pt x="294552" y="5091886"/>
                </a:lnTo>
                <a:lnTo>
                  <a:pt x="294372" y="5075666"/>
                </a:lnTo>
                <a:lnTo>
                  <a:pt x="291261" y="5069914"/>
                </a:lnTo>
                <a:cubicBezTo>
                  <a:pt x="289602" y="5064348"/>
                  <a:pt x="289412" y="5057213"/>
                  <a:pt x="292549" y="5046565"/>
                </a:cubicBezTo>
                <a:lnTo>
                  <a:pt x="293850" y="5044324"/>
                </a:lnTo>
                <a:lnTo>
                  <a:pt x="288225" y="5011521"/>
                </a:lnTo>
                <a:cubicBezTo>
                  <a:pt x="286438" y="5004509"/>
                  <a:pt x="295879" y="4976501"/>
                  <a:pt x="292304" y="4970595"/>
                </a:cubicBezTo>
                <a:cubicBezTo>
                  <a:pt x="297173" y="4914689"/>
                  <a:pt x="280545" y="4880484"/>
                  <a:pt x="292037" y="4812226"/>
                </a:cubicBezTo>
                <a:cubicBezTo>
                  <a:pt x="296651" y="4766534"/>
                  <a:pt x="296553" y="4740857"/>
                  <a:pt x="300183" y="4711370"/>
                </a:cubicBezTo>
                <a:cubicBezTo>
                  <a:pt x="303813" y="4681883"/>
                  <a:pt x="310253" y="4654301"/>
                  <a:pt x="313819" y="4635304"/>
                </a:cubicBezTo>
                <a:cubicBezTo>
                  <a:pt x="317385" y="4616307"/>
                  <a:pt x="319059" y="4621434"/>
                  <a:pt x="321580" y="4597389"/>
                </a:cubicBezTo>
                <a:cubicBezTo>
                  <a:pt x="324100" y="4573344"/>
                  <a:pt x="322182" y="4514378"/>
                  <a:pt x="328942" y="4491032"/>
                </a:cubicBezTo>
                <a:cubicBezTo>
                  <a:pt x="328254" y="4465815"/>
                  <a:pt x="339350" y="4462516"/>
                  <a:pt x="338027" y="4448739"/>
                </a:cubicBezTo>
                <a:cubicBezTo>
                  <a:pt x="354594" y="4377504"/>
                  <a:pt x="351648" y="4318161"/>
                  <a:pt x="348965" y="4231470"/>
                </a:cubicBezTo>
                <a:cubicBezTo>
                  <a:pt x="353874" y="4174323"/>
                  <a:pt x="356666" y="4175355"/>
                  <a:pt x="359496" y="4150308"/>
                </a:cubicBezTo>
                <a:cubicBezTo>
                  <a:pt x="362339" y="4142663"/>
                  <a:pt x="352449" y="4138872"/>
                  <a:pt x="356364" y="4131985"/>
                </a:cubicBezTo>
                <a:lnTo>
                  <a:pt x="361593" y="4096619"/>
                </a:lnTo>
                <a:lnTo>
                  <a:pt x="371792" y="4070654"/>
                </a:lnTo>
                <a:lnTo>
                  <a:pt x="378262" y="4046249"/>
                </a:lnTo>
                <a:lnTo>
                  <a:pt x="381009" y="4016915"/>
                </a:lnTo>
                <a:cubicBezTo>
                  <a:pt x="383439" y="4007929"/>
                  <a:pt x="391279" y="4007340"/>
                  <a:pt x="391151" y="3995496"/>
                </a:cubicBezTo>
                <a:cubicBezTo>
                  <a:pt x="396353" y="3959536"/>
                  <a:pt x="400862" y="3894766"/>
                  <a:pt x="406592" y="3845871"/>
                </a:cubicBezTo>
                <a:cubicBezTo>
                  <a:pt x="403177" y="3821649"/>
                  <a:pt x="409717" y="3786911"/>
                  <a:pt x="419462" y="3776866"/>
                </a:cubicBezTo>
                <a:cubicBezTo>
                  <a:pt x="422173" y="3764871"/>
                  <a:pt x="422222" y="3735955"/>
                  <a:pt x="420303" y="3724288"/>
                </a:cubicBezTo>
                <a:cubicBezTo>
                  <a:pt x="420584" y="3713932"/>
                  <a:pt x="424293" y="3712054"/>
                  <a:pt x="425736" y="3698294"/>
                </a:cubicBezTo>
                <a:cubicBezTo>
                  <a:pt x="429134" y="3683275"/>
                  <a:pt x="445239" y="3650699"/>
                  <a:pt x="450275" y="3636556"/>
                </a:cubicBezTo>
                <a:cubicBezTo>
                  <a:pt x="455311" y="3622413"/>
                  <a:pt x="450096" y="3636797"/>
                  <a:pt x="455950" y="3613438"/>
                </a:cubicBezTo>
                <a:cubicBezTo>
                  <a:pt x="457946" y="3605104"/>
                  <a:pt x="465726" y="3606849"/>
                  <a:pt x="469436" y="3588931"/>
                </a:cubicBezTo>
                <a:cubicBezTo>
                  <a:pt x="473148" y="3571012"/>
                  <a:pt x="477437" y="3530877"/>
                  <a:pt x="478216" y="3505927"/>
                </a:cubicBezTo>
                <a:cubicBezTo>
                  <a:pt x="465624" y="3478053"/>
                  <a:pt x="482767" y="3487820"/>
                  <a:pt x="466921" y="3436850"/>
                </a:cubicBezTo>
                <a:cubicBezTo>
                  <a:pt x="468947" y="3435539"/>
                  <a:pt x="468075" y="3414710"/>
                  <a:pt x="469431" y="3393361"/>
                </a:cubicBezTo>
                <a:cubicBezTo>
                  <a:pt x="470787" y="3372012"/>
                  <a:pt x="482148" y="3326552"/>
                  <a:pt x="475054" y="3308755"/>
                </a:cubicBezTo>
                <a:lnTo>
                  <a:pt x="474310" y="3151747"/>
                </a:lnTo>
                <a:lnTo>
                  <a:pt x="486215" y="3061618"/>
                </a:lnTo>
                <a:cubicBezTo>
                  <a:pt x="488121" y="3030278"/>
                  <a:pt x="496811" y="3025014"/>
                  <a:pt x="493402" y="3004882"/>
                </a:cubicBezTo>
                <a:cubicBezTo>
                  <a:pt x="495599" y="2970945"/>
                  <a:pt x="511735" y="2992431"/>
                  <a:pt x="498742" y="2953275"/>
                </a:cubicBezTo>
                <a:cubicBezTo>
                  <a:pt x="512558" y="2963977"/>
                  <a:pt x="494995" y="2934875"/>
                  <a:pt x="506118" y="2914739"/>
                </a:cubicBezTo>
                <a:cubicBezTo>
                  <a:pt x="497917" y="2886497"/>
                  <a:pt x="508247" y="2857462"/>
                  <a:pt x="509450" y="2840319"/>
                </a:cubicBezTo>
                <a:cubicBezTo>
                  <a:pt x="510653" y="2823176"/>
                  <a:pt x="514436" y="2836441"/>
                  <a:pt x="513337" y="2811881"/>
                </a:cubicBezTo>
                <a:lnTo>
                  <a:pt x="518905" y="2777197"/>
                </a:lnTo>
                <a:cubicBezTo>
                  <a:pt x="514307" y="2779008"/>
                  <a:pt x="515662" y="2773990"/>
                  <a:pt x="516381" y="2760229"/>
                </a:cubicBezTo>
                <a:lnTo>
                  <a:pt x="512284" y="2723271"/>
                </a:lnTo>
                <a:lnTo>
                  <a:pt x="516417" y="2697909"/>
                </a:lnTo>
                <a:cubicBezTo>
                  <a:pt x="516277" y="2694509"/>
                  <a:pt x="511777" y="2670333"/>
                  <a:pt x="508245" y="2670818"/>
                </a:cubicBezTo>
                <a:cubicBezTo>
                  <a:pt x="523059" y="2644368"/>
                  <a:pt x="513753" y="2641721"/>
                  <a:pt x="509977" y="2614598"/>
                </a:cubicBezTo>
                <a:cubicBezTo>
                  <a:pt x="511368" y="2591343"/>
                  <a:pt x="511836" y="2611388"/>
                  <a:pt x="513586" y="2555192"/>
                </a:cubicBezTo>
                <a:cubicBezTo>
                  <a:pt x="529849" y="2533316"/>
                  <a:pt x="501799" y="2549042"/>
                  <a:pt x="524573" y="2506102"/>
                </a:cubicBezTo>
                <a:cubicBezTo>
                  <a:pt x="522798" y="2504000"/>
                  <a:pt x="524426" y="2477490"/>
                  <a:pt x="526211" y="2463615"/>
                </a:cubicBezTo>
                <a:cubicBezTo>
                  <a:pt x="527997" y="2449740"/>
                  <a:pt x="525821" y="2437204"/>
                  <a:pt x="535288" y="2422849"/>
                </a:cubicBezTo>
                <a:cubicBezTo>
                  <a:pt x="538200" y="2412361"/>
                  <a:pt x="533938" y="2431104"/>
                  <a:pt x="538894" y="2398306"/>
                </a:cubicBezTo>
                <a:cubicBezTo>
                  <a:pt x="543849" y="2365508"/>
                  <a:pt x="560628" y="2258604"/>
                  <a:pt x="565019" y="2226060"/>
                </a:cubicBezTo>
                <a:cubicBezTo>
                  <a:pt x="569411" y="2193516"/>
                  <a:pt x="571990" y="2216405"/>
                  <a:pt x="572425" y="2203044"/>
                </a:cubicBezTo>
                <a:cubicBezTo>
                  <a:pt x="572861" y="2189683"/>
                  <a:pt x="565754" y="2160914"/>
                  <a:pt x="567634" y="2145894"/>
                </a:cubicBezTo>
                <a:cubicBezTo>
                  <a:pt x="569552" y="2127038"/>
                  <a:pt x="576895" y="2124242"/>
                  <a:pt x="576524" y="2112924"/>
                </a:cubicBezTo>
                <a:cubicBezTo>
                  <a:pt x="566248" y="2102460"/>
                  <a:pt x="566361" y="2091349"/>
                  <a:pt x="572593" y="2073223"/>
                </a:cubicBezTo>
                <a:cubicBezTo>
                  <a:pt x="575393" y="2039410"/>
                  <a:pt x="564822" y="2039383"/>
                  <a:pt x="566346" y="2006730"/>
                </a:cubicBezTo>
                <a:cubicBezTo>
                  <a:pt x="565764" y="1992401"/>
                  <a:pt x="569077" y="1984735"/>
                  <a:pt x="565784" y="1960829"/>
                </a:cubicBezTo>
                <a:cubicBezTo>
                  <a:pt x="566486" y="1943808"/>
                  <a:pt x="568252" y="1909609"/>
                  <a:pt x="557910" y="1886564"/>
                </a:cubicBezTo>
                <a:cubicBezTo>
                  <a:pt x="556594" y="1861569"/>
                  <a:pt x="556127" y="1879721"/>
                  <a:pt x="558732" y="1852441"/>
                </a:cubicBezTo>
                <a:cubicBezTo>
                  <a:pt x="559253" y="1819115"/>
                  <a:pt x="552986" y="1805243"/>
                  <a:pt x="554477" y="1785985"/>
                </a:cubicBezTo>
                <a:cubicBezTo>
                  <a:pt x="550197" y="1773445"/>
                  <a:pt x="555297" y="1787647"/>
                  <a:pt x="549925" y="1739449"/>
                </a:cubicBezTo>
                <a:cubicBezTo>
                  <a:pt x="559439" y="1720347"/>
                  <a:pt x="546428" y="1704007"/>
                  <a:pt x="548478" y="1687662"/>
                </a:cubicBezTo>
                <a:cubicBezTo>
                  <a:pt x="547438" y="1661740"/>
                  <a:pt x="547552" y="1598028"/>
                  <a:pt x="546079" y="1574394"/>
                </a:cubicBezTo>
                <a:cubicBezTo>
                  <a:pt x="544606" y="1550760"/>
                  <a:pt x="542413" y="1575916"/>
                  <a:pt x="539645" y="1545855"/>
                </a:cubicBezTo>
                <a:cubicBezTo>
                  <a:pt x="551965" y="1490487"/>
                  <a:pt x="529792" y="1459589"/>
                  <a:pt x="527078" y="1403551"/>
                </a:cubicBezTo>
                <a:cubicBezTo>
                  <a:pt x="509907" y="1369534"/>
                  <a:pt x="527744" y="1345427"/>
                  <a:pt x="514603" y="1308232"/>
                </a:cubicBezTo>
                <a:cubicBezTo>
                  <a:pt x="510585" y="1283061"/>
                  <a:pt x="514424" y="1279405"/>
                  <a:pt x="512548" y="1265228"/>
                </a:cubicBezTo>
                <a:cubicBezTo>
                  <a:pt x="510672" y="1251051"/>
                  <a:pt x="506150" y="1235061"/>
                  <a:pt x="503347" y="1223169"/>
                </a:cubicBezTo>
                <a:cubicBezTo>
                  <a:pt x="507006" y="1216804"/>
                  <a:pt x="500559" y="1167333"/>
                  <a:pt x="495727" y="1168475"/>
                </a:cubicBezTo>
                <a:cubicBezTo>
                  <a:pt x="497383" y="1161125"/>
                  <a:pt x="503792" y="1140806"/>
                  <a:pt x="496141" y="1138512"/>
                </a:cubicBezTo>
                <a:cubicBezTo>
                  <a:pt x="496060" y="1100984"/>
                  <a:pt x="494987" y="1079901"/>
                  <a:pt x="505184" y="1047073"/>
                </a:cubicBezTo>
                <a:cubicBezTo>
                  <a:pt x="508983" y="1023742"/>
                  <a:pt x="506944" y="1040037"/>
                  <a:pt x="509355" y="1025516"/>
                </a:cubicBezTo>
                <a:cubicBezTo>
                  <a:pt x="511766" y="1010995"/>
                  <a:pt x="507447" y="986805"/>
                  <a:pt x="506873" y="963123"/>
                </a:cubicBezTo>
                <a:cubicBezTo>
                  <a:pt x="507006" y="939112"/>
                  <a:pt x="511112" y="911137"/>
                  <a:pt x="512548" y="893356"/>
                </a:cubicBezTo>
                <a:cubicBezTo>
                  <a:pt x="513984" y="875575"/>
                  <a:pt x="513640" y="871333"/>
                  <a:pt x="515492" y="856438"/>
                </a:cubicBezTo>
                <a:cubicBezTo>
                  <a:pt x="512022" y="831582"/>
                  <a:pt x="513851" y="810695"/>
                  <a:pt x="521269" y="792080"/>
                </a:cubicBezTo>
                <a:cubicBezTo>
                  <a:pt x="523173" y="777595"/>
                  <a:pt x="527507" y="785019"/>
                  <a:pt x="529314" y="774293"/>
                </a:cubicBezTo>
                <a:cubicBezTo>
                  <a:pt x="531122" y="763567"/>
                  <a:pt x="522950" y="756728"/>
                  <a:pt x="524928" y="727723"/>
                </a:cubicBezTo>
                <a:cubicBezTo>
                  <a:pt x="525327" y="717404"/>
                  <a:pt x="532992" y="717749"/>
                  <a:pt x="534104" y="695712"/>
                </a:cubicBezTo>
                <a:cubicBezTo>
                  <a:pt x="535215" y="673675"/>
                  <a:pt x="540000" y="585070"/>
                  <a:pt x="541179" y="552638"/>
                </a:cubicBezTo>
                <a:cubicBezTo>
                  <a:pt x="542357" y="520206"/>
                  <a:pt x="539121" y="533336"/>
                  <a:pt x="538784" y="517789"/>
                </a:cubicBezTo>
                <a:cubicBezTo>
                  <a:pt x="538447" y="502242"/>
                  <a:pt x="529995" y="483849"/>
                  <a:pt x="539155" y="459355"/>
                </a:cubicBezTo>
                <a:cubicBezTo>
                  <a:pt x="534282" y="441033"/>
                  <a:pt x="545465" y="440562"/>
                  <a:pt x="548350" y="420246"/>
                </a:cubicBezTo>
                <a:cubicBezTo>
                  <a:pt x="552432" y="409037"/>
                  <a:pt x="551248" y="395007"/>
                  <a:pt x="554063" y="385753"/>
                </a:cubicBezTo>
                <a:cubicBezTo>
                  <a:pt x="556878" y="376499"/>
                  <a:pt x="557385" y="369183"/>
                  <a:pt x="560450" y="362337"/>
                </a:cubicBezTo>
                <a:cubicBezTo>
                  <a:pt x="563515" y="355491"/>
                  <a:pt x="569657" y="353410"/>
                  <a:pt x="572451" y="344679"/>
                </a:cubicBezTo>
                <a:cubicBezTo>
                  <a:pt x="575246" y="335948"/>
                  <a:pt x="580164" y="322294"/>
                  <a:pt x="582006" y="312331"/>
                </a:cubicBezTo>
                <a:cubicBezTo>
                  <a:pt x="583847" y="302368"/>
                  <a:pt x="580997" y="303880"/>
                  <a:pt x="583503" y="284899"/>
                </a:cubicBezTo>
                <a:cubicBezTo>
                  <a:pt x="588855" y="253960"/>
                  <a:pt x="592732" y="226097"/>
                  <a:pt x="592254" y="191300"/>
                </a:cubicBezTo>
                <a:cubicBezTo>
                  <a:pt x="602017" y="184777"/>
                  <a:pt x="597586" y="174390"/>
                  <a:pt x="592419" y="160499"/>
                </a:cubicBezTo>
                <a:cubicBezTo>
                  <a:pt x="599540" y="134531"/>
                  <a:pt x="605057" y="90673"/>
                  <a:pt x="620978" y="46251"/>
                </a:cubicBezTo>
                <a:cubicBezTo>
                  <a:pt x="630736" y="27343"/>
                  <a:pt x="632412" y="23169"/>
                  <a:pt x="635098" y="9619"/>
                </a:cubicBezTo>
                <a:close/>
              </a:path>
            </a:pathLst>
          </a:custGeom>
        </p:spPr>
      </p:pic>
      <p:sp>
        <p:nvSpPr>
          <p:cNvPr id="15" name="TextBox 14">
            <a:extLst>
              <a:ext uri="{FF2B5EF4-FFF2-40B4-BE49-F238E27FC236}">
                <a16:creationId xmlns:a16="http://schemas.microsoft.com/office/drawing/2014/main" id="{6B6DF4B0-A193-4279-AB1C-E0BEF7BE2C8C}"/>
              </a:ext>
            </a:extLst>
          </p:cNvPr>
          <p:cNvSpPr txBox="1"/>
          <p:nvPr/>
        </p:nvSpPr>
        <p:spPr>
          <a:xfrm>
            <a:off x="152400" y="-1"/>
            <a:ext cx="3360436" cy="603504"/>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dirty="0">
                <a:solidFill>
                  <a:srgbClr val="002060"/>
                </a:solidFill>
                <a:effectLst>
                  <a:outerShdw blurRad="38100" dist="38100" dir="2700000" algn="tl">
                    <a:srgbClr val="000000">
                      <a:alpha val="43137"/>
                    </a:srgbClr>
                  </a:outerShdw>
                </a:effectLst>
                <a:latin typeface="Gotham Book"/>
              </a:rPr>
              <a:t>LESSON OUTLINE</a:t>
            </a:r>
          </a:p>
        </p:txBody>
      </p:sp>
      <p:sp>
        <p:nvSpPr>
          <p:cNvPr id="16" name="Title 2">
            <a:extLst>
              <a:ext uri="{FF2B5EF4-FFF2-40B4-BE49-F238E27FC236}">
                <a16:creationId xmlns:a16="http://schemas.microsoft.com/office/drawing/2014/main" id="{9EF01ABC-2F6B-4884-8F1F-834AD9C31105}"/>
              </a:ext>
            </a:extLst>
          </p:cNvPr>
          <p:cNvSpPr txBox="1">
            <a:spLocks/>
          </p:cNvSpPr>
          <p:nvPr/>
        </p:nvSpPr>
        <p:spPr>
          <a:xfrm>
            <a:off x="4847429" y="35099"/>
            <a:ext cx="3291840" cy="603504"/>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i="1" cap="small" dirty="0">
                <a:solidFill>
                  <a:srgbClr val="002060"/>
                </a:solidFill>
                <a:effectLst>
                  <a:outerShdw blurRad="38100" dist="38100" dir="2700000" algn="tl">
                    <a:srgbClr val="000000">
                      <a:alpha val="43137"/>
                    </a:srgbClr>
                  </a:outerShdw>
                </a:effectLst>
                <a:latin typeface="Gotham Book"/>
              </a:rPr>
              <a:t>Living Stones in a Spiritual temple</a:t>
            </a:r>
          </a:p>
        </p:txBody>
      </p:sp>
      <p:cxnSp>
        <p:nvCxnSpPr>
          <p:cNvPr id="2" name="Straight Connector 1">
            <a:extLst>
              <a:ext uri="{FF2B5EF4-FFF2-40B4-BE49-F238E27FC236}">
                <a16:creationId xmlns:a16="http://schemas.microsoft.com/office/drawing/2014/main" id="{179B5433-9914-FD31-D788-DDA533FBADA0}"/>
              </a:ext>
            </a:extLst>
          </p:cNvPr>
          <p:cNvCxnSpPr>
            <a:cxnSpLocks/>
          </p:cNvCxnSpPr>
          <p:nvPr/>
        </p:nvCxnSpPr>
        <p:spPr>
          <a:xfrm>
            <a:off x="-117350" y="775678"/>
            <a:ext cx="9372600" cy="21668"/>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graphicFrame>
        <p:nvGraphicFramePr>
          <p:cNvPr id="4" name="Diagram 3">
            <a:extLst>
              <a:ext uri="{FF2B5EF4-FFF2-40B4-BE49-F238E27FC236}">
                <a16:creationId xmlns:a16="http://schemas.microsoft.com/office/drawing/2014/main" id="{D14FBB6B-E524-F393-421A-43275E2220F0}"/>
              </a:ext>
            </a:extLst>
          </p:cNvPr>
          <p:cNvGraphicFramePr/>
          <p:nvPr>
            <p:extLst>
              <p:ext uri="{D42A27DB-BD31-4B8C-83A1-F6EECF244321}">
                <p14:modId xmlns:p14="http://schemas.microsoft.com/office/powerpoint/2010/main" val="1088185277"/>
              </p:ext>
            </p:extLst>
          </p:nvPr>
        </p:nvGraphicFramePr>
        <p:xfrm>
          <a:off x="-234700" y="653980"/>
          <a:ext cx="9378700" cy="616892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457200" y="1368688"/>
            <a:ext cx="5200649" cy="4622246"/>
          </a:xfrm>
          <a:prstGeom prst="rect">
            <a:avLst/>
          </a:prstGeom>
          <a:solidFill>
            <a:schemeClr val="bg1">
              <a:alpha val="30000"/>
            </a:schemeClr>
          </a:solidFill>
          <a:ln w="76200">
            <a:noFill/>
            <a:miter lim="800000"/>
            <a:headEnd/>
            <a:tailEnd/>
          </a:ln>
          <a:effectLst>
            <a:outerShdw blurRad="44450" dist="27940" dir="5400000" algn="ctr">
              <a:srgbClr val="000000">
                <a:alpha val="32000"/>
              </a:srgbClr>
            </a:outerShdw>
          </a:effectLst>
        </p:spPr>
        <p:txBody>
          <a:bodyPr lIns="62506" tIns="35717" rIns="62506" bIns="35717" anchor="t"/>
          <a:lstStyle/>
          <a:p>
            <a:pPr marL="0" marR="0">
              <a:lnSpc>
                <a:spcPct val="107000"/>
              </a:lnSpc>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9 But ye are a chosen generation, a royal priesthood, an holy nation, a peculiar people; that ye should shew forth the praises of him who hath called you out of darkness into his </a:t>
            </a:r>
            <a:r>
              <a:rPr lang="en-US" b="1" dirty="0" err="1">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marvellous</a:t>
            </a: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 light: </a:t>
            </a:r>
          </a:p>
          <a:p>
            <a:pPr marL="0" marR="0">
              <a:lnSpc>
                <a:spcPct val="107000"/>
              </a:lnSpc>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10 Which in time past were not a people, but are now the people of God: which had not obtained mercy, but now have obtained mercy. </a:t>
            </a:r>
          </a:p>
          <a:p>
            <a:pPr marL="0" marR="0">
              <a:lnSpc>
                <a:spcPct val="107000"/>
              </a:lnSpc>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11 Dearly beloved, I beseech you as strangers and pilgrims, abstain from fleshly lusts, which war against the soul; </a:t>
            </a:r>
          </a:p>
          <a:p>
            <a:pPr marL="0" marR="0">
              <a:lnSpc>
                <a:spcPct val="107000"/>
              </a:lnSpc>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12 Having your conversation honest among the Gentiles: that, whereas they speak against you as evildoers, they may by your good works, which they shall behold, glorify God in the day of visitation.</a:t>
            </a:r>
          </a:p>
        </p:txBody>
      </p:sp>
      <p:sp>
        <p:nvSpPr>
          <p:cNvPr id="13" name="Rectangle 13">
            <a:extLst>
              <a:ext uri="{FF2B5EF4-FFF2-40B4-BE49-F238E27FC236}">
                <a16:creationId xmlns:a16="http://schemas.microsoft.com/office/drawing/2014/main" id="{10B06BFC-0054-4C7E-B845-2EBE698F887B}"/>
              </a:ext>
            </a:extLst>
          </p:cNvPr>
          <p:cNvSpPr>
            <a:spLocks/>
          </p:cNvSpPr>
          <p:nvPr/>
        </p:nvSpPr>
        <p:spPr bwMode="auto">
          <a:xfrm>
            <a:off x="5953583" y="1368688"/>
            <a:ext cx="2986961" cy="4884525"/>
          </a:xfrm>
          <a:prstGeom prst="rect">
            <a:avLst/>
          </a:prstGeom>
          <a:solidFill>
            <a:schemeClr val="bg1">
              <a:alpha val="30000"/>
            </a:schemeClr>
          </a:solidFill>
          <a:ln w="76200">
            <a:noFill/>
            <a:miter lim="800000"/>
            <a:headEnd/>
            <a:tailEnd/>
          </a:ln>
          <a:effectLst>
            <a:outerShdw blurRad="44450" dist="27940" dir="5400000" algn="ctr">
              <a:srgbClr val="000000">
                <a:alpha val="32000"/>
              </a:srgbClr>
            </a:outerShdw>
          </a:effectLst>
        </p:spPr>
        <p:txBody>
          <a:bodyPr lIns="62506" tIns="35717" rIns="62506" bIns="35717" anchor="t"/>
          <a:lstStyle/>
          <a:p>
            <a:pPr marL="342900" marR="0" indent="-342900">
              <a:lnSpc>
                <a:spcPct val="107000"/>
              </a:lnSpc>
              <a:spcBef>
                <a:spcPts val="0"/>
              </a:spcBef>
              <a:spcAft>
                <a:spcPts val="0"/>
              </a:spcAft>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Peter uses the terminology of God’s call of Israel to describe the “chosen people” of God in the new covenant.</a:t>
            </a:r>
          </a:p>
          <a:p>
            <a:pPr marL="342900" marR="0" indent="-342900">
              <a:lnSpc>
                <a:spcPct val="107000"/>
              </a:lnSpc>
              <a:spcBef>
                <a:spcPts val="0"/>
              </a:spcBef>
              <a:spcAft>
                <a:spcPts val="0"/>
              </a:spcAft>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Like Israel was invited to do for the nations, the church community comes before the presence of God and worships.</a:t>
            </a:r>
          </a:p>
          <a:p>
            <a:pPr marL="342900" marR="0" indent="-342900">
              <a:lnSpc>
                <a:spcPct val="107000"/>
              </a:lnSpc>
              <a:spcBef>
                <a:spcPts val="0"/>
              </a:spcBef>
              <a:spcAft>
                <a:spcPts val="0"/>
              </a:spcAft>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Christians must resist harmful desires and live as “strangers” in this world.</a:t>
            </a:r>
          </a:p>
        </p:txBody>
      </p:sp>
      <p:sp>
        <p:nvSpPr>
          <p:cNvPr id="7" name="Slide Number Placeholder 7">
            <a:extLst>
              <a:ext uri="{FF2B5EF4-FFF2-40B4-BE49-F238E27FC236}">
                <a16:creationId xmlns:a16="http://schemas.microsoft.com/office/drawing/2014/main" id="{D21A9661-3454-2F66-25ED-30443A94F07F}"/>
              </a:ext>
            </a:extLst>
          </p:cNvPr>
          <p:cNvSpPr>
            <a:spLocks noGrp="1"/>
          </p:cNvSpPr>
          <p:nvPr>
            <p:ph type="sldNum" sz="quarter" idx="2"/>
          </p:nvPr>
        </p:nvSpPr>
        <p:spPr>
          <a:xfrm>
            <a:off x="8229600" y="6356350"/>
            <a:ext cx="609600" cy="365125"/>
          </a:xfrm>
        </p:spPr>
        <p:txBody>
          <a:bodyPr/>
          <a:lstStyle/>
          <a:p>
            <a:fld id="{86CB4B4D-7CA3-9044-876B-883B54F8677D}" type="slidenum">
              <a:rPr lang="en-US" smtClean="0">
                <a:solidFill>
                  <a:schemeClr val="bg1"/>
                </a:solidFill>
                <a:latin typeface="Arial Black" panose="020B0A04020102020204" pitchFamily="34" charset="0"/>
              </a:rPr>
              <a:pPr/>
              <a:t>16</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318543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2F1755-4B61-2150-0FF3-4CFBF4B03092}"/>
              </a:ext>
            </a:extLst>
          </p:cNvPr>
          <p:cNvPicPr>
            <a:picLocks noChangeAspect="1"/>
          </p:cNvPicPr>
          <p:nvPr/>
        </p:nvPicPr>
        <p:blipFill>
          <a:blip r:embed="rId3">
            <a:alphaModFix amt="35000"/>
            <a:duotone>
              <a:schemeClr val="bg2">
                <a:shade val="45000"/>
                <a:satMod val="135000"/>
              </a:schemeClr>
              <a:prstClr val="white"/>
            </a:duotone>
            <a:extLst>
              <a:ext uri="{28A0092B-C50C-407E-A947-70E740481C1C}">
                <a14:useLocalDpi xmlns:a14="http://schemas.microsoft.com/office/drawing/2010/main" val="0"/>
              </a:ext>
            </a:extLst>
          </a:blip>
          <a:srcRect b="15292"/>
          <a:stretch/>
        </p:blipFill>
        <p:spPr>
          <a:xfrm>
            <a:off x="-76199" y="1362321"/>
            <a:ext cx="9220200" cy="5724278"/>
          </a:xfrm>
          <a:prstGeom prst="rect">
            <a:avLst/>
          </a:prstGeom>
        </p:spPr>
      </p:pic>
      <p:sp>
        <p:nvSpPr>
          <p:cNvPr id="2" name="Rectangle: Rounded Corners 1">
            <a:extLst>
              <a:ext uri="{FF2B5EF4-FFF2-40B4-BE49-F238E27FC236}">
                <a16:creationId xmlns:a16="http://schemas.microsoft.com/office/drawing/2014/main" id="{7F5D1A2B-EEA7-459D-80F2-970AC84A03A9}"/>
              </a:ext>
            </a:extLst>
          </p:cNvPr>
          <p:cNvSpPr/>
          <p:nvPr/>
        </p:nvSpPr>
        <p:spPr>
          <a:xfrm>
            <a:off x="142876" y="653716"/>
            <a:ext cx="7863840" cy="517018"/>
          </a:xfrm>
          <a:prstGeom prst="roundRect">
            <a:avLst/>
          </a:prstGeom>
          <a:solidFill>
            <a:schemeClr val="bg1">
              <a:alpha val="50000"/>
            </a:schemeClr>
          </a:soli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marL="0" marR="0">
              <a:lnSpc>
                <a:spcPct val="107000"/>
              </a:lnSpc>
              <a:spcBef>
                <a:spcPts val="0"/>
              </a:spcBef>
              <a:spcAft>
                <a:spcPts val="0"/>
              </a:spcAft>
            </a:pPr>
            <a:r>
              <a:rPr lang="en-US" sz="2400" b="1" kern="100" cap="small" dirty="0">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Building a Cathedral for Christ</a:t>
            </a:r>
          </a:p>
        </p:txBody>
      </p:sp>
      <p:cxnSp>
        <p:nvCxnSpPr>
          <p:cNvPr id="17" name="Straight Connector 16">
            <a:extLst>
              <a:ext uri="{FF2B5EF4-FFF2-40B4-BE49-F238E27FC236}">
                <a16:creationId xmlns:a16="http://schemas.microsoft.com/office/drawing/2014/main" id="{C9C42D31-919A-482B-AEC4-202AB5CEF3EB}"/>
              </a:ext>
            </a:extLst>
          </p:cNvPr>
          <p:cNvCxnSpPr/>
          <p:nvPr/>
        </p:nvCxnSpPr>
        <p:spPr>
          <a:xfrm>
            <a:off x="121920" y="609600"/>
            <a:ext cx="795528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FB3C27C-82E3-4244-B3F0-E45CC687B4E0}"/>
              </a:ext>
            </a:extLst>
          </p:cNvPr>
          <p:cNvSpPr/>
          <p:nvPr/>
        </p:nvSpPr>
        <p:spPr>
          <a:xfrm>
            <a:off x="160075" y="1250485"/>
            <a:ext cx="8450525" cy="5470310"/>
          </a:xfrm>
          <a:prstGeom prst="rect">
            <a:avLst/>
          </a:prstGeom>
          <a:noFill/>
          <a:ln>
            <a:noFill/>
          </a:ln>
          <a:effectLst>
            <a:outerShdw blurRad="44450" dist="27940" dir="5400000" algn="ctr">
              <a:srgbClr val="000000">
                <a:alpha val="32000"/>
              </a:srgbClr>
            </a:outerShdw>
          </a:effectLst>
        </p:spPr>
        <p:txBody>
          <a:bodyPr wrap="square" lIns="64291" tIns="32146" rIns="64291" bIns="32146">
            <a:spAutoFit/>
          </a:bodyPr>
          <a:lstStyle/>
          <a:p>
            <a:pPr marL="0" marR="0">
              <a:lnSpc>
                <a:spcPct val="107000"/>
              </a:lnSpc>
              <a:spcBef>
                <a:spcPts val="0"/>
              </a:spcBef>
              <a:spcAft>
                <a:spcPts val="0"/>
              </a:spcAft>
            </a:pPr>
            <a:r>
              <a:rPr lang="en-US" sz="17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Most cathedrals we see today took decades to build. Some of the grander buildings even took centuries. If you’ve had the pleasure of visiting a cathedral, it’s easy to see how it could have taken so long. The architecture is intricate and intentional with soaring ceilings, stained glass depictions of Bible stories, and statues commemorating heroes of the faith. Anyone who poured their life into the construction of a cathedral would have understood they were participating in a project they might never see completed. Rather, they were participating in something much bigger than themselves. Imagine what it must have been like to invest so much of your life into something you would never get to see finished.</a:t>
            </a:r>
          </a:p>
          <a:p>
            <a:pPr marL="0" marR="0">
              <a:lnSpc>
                <a:spcPct val="107000"/>
              </a:lnSpc>
              <a:spcBef>
                <a:spcPts val="0"/>
              </a:spcBef>
              <a:spcAft>
                <a:spcPts val="0"/>
              </a:spcAft>
            </a:pPr>
            <a:r>
              <a:rPr lang="en-US" sz="3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7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While not all believers are called to build such impressive structures, Christ’s followers are all called to invest their lives in God’s kingdom purposes. This project is much larger than any one person. It started long before us, and we know it may continue when we are gone. My life isn’t only about what happens in the span of years I live. When I think that way, I find motivation to resist sinful desires.</a:t>
            </a:r>
          </a:p>
          <a:p>
            <a:pPr marL="0" marR="0">
              <a:lnSpc>
                <a:spcPct val="107000"/>
              </a:lnSpc>
              <a:spcBef>
                <a:spcPts val="0"/>
              </a:spcBef>
              <a:spcAft>
                <a:spcPts val="0"/>
              </a:spcAft>
            </a:pPr>
            <a:r>
              <a:rPr lang="en-US" sz="3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7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“Life is short” is a phrase we might use to justify shortsighted decisions. Since there is so little time, the logic goes, we might as well seek comfort and pleasure while we can. But thinking of ourselves as pilgrims invites us to consider that we are part of something larger than what we see in the here and now. Our lives are not about what pleasure and goodness we can derive from the world. We are putting our lives toward the bigger project.</a:t>
            </a:r>
          </a:p>
        </p:txBody>
      </p:sp>
      <p:sp>
        <p:nvSpPr>
          <p:cNvPr id="11" name="TextBox 10">
            <a:extLst>
              <a:ext uri="{FF2B5EF4-FFF2-40B4-BE49-F238E27FC236}">
                <a16:creationId xmlns:a16="http://schemas.microsoft.com/office/drawing/2014/main" id="{D10CD26A-2EEA-4C38-B67A-33D85EED0D38}"/>
              </a:ext>
            </a:extLst>
          </p:cNvPr>
          <p:cNvSpPr txBox="1"/>
          <p:nvPr/>
        </p:nvSpPr>
        <p:spPr>
          <a:xfrm>
            <a:off x="160074" y="76200"/>
            <a:ext cx="7917126" cy="434252"/>
          </a:xfrm>
          <a:prstGeom prst="rect">
            <a:avLst/>
          </a:prstGeom>
          <a:solidFill>
            <a:srgbClr val="002060"/>
          </a:solidFill>
        </p:spPr>
        <p:txBody>
          <a:bodyPr wrap="square" lIns="64291" tIns="32146" rIns="64291" bIns="32146" rtlCol="0">
            <a:spAutoFit/>
          </a:bodyPr>
          <a:lstStyle/>
          <a:p>
            <a:pPr algn="l"/>
            <a:r>
              <a:rPr lang="en-US" sz="2400" b="1" dirty="0">
                <a:solidFill>
                  <a:schemeClr val="bg1"/>
                </a:solidFill>
                <a:latin typeface="Gotham Book"/>
              </a:rPr>
              <a:t>BIBLE APPLICATION:</a:t>
            </a:r>
          </a:p>
        </p:txBody>
      </p:sp>
      <p:sp>
        <p:nvSpPr>
          <p:cNvPr id="13" name="Title 2">
            <a:extLst>
              <a:ext uri="{FF2B5EF4-FFF2-40B4-BE49-F238E27FC236}">
                <a16:creationId xmlns:a16="http://schemas.microsoft.com/office/drawing/2014/main" id="{8E55FFA8-B4BF-449D-A0AE-3D76960DE54B}"/>
              </a:ext>
            </a:extLst>
          </p:cNvPr>
          <p:cNvSpPr txBox="1">
            <a:spLocks/>
          </p:cNvSpPr>
          <p:nvPr/>
        </p:nvSpPr>
        <p:spPr>
          <a:xfrm>
            <a:off x="5060920" y="803556"/>
            <a:ext cx="3016280" cy="360458"/>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sp>
        <p:nvSpPr>
          <p:cNvPr id="12" name="TextBox 11">
            <a:extLst>
              <a:ext uri="{FF2B5EF4-FFF2-40B4-BE49-F238E27FC236}">
                <a16:creationId xmlns:a16="http://schemas.microsoft.com/office/drawing/2014/main" id="{D0C9554A-E807-4956-A312-AAF5F27D98F7}"/>
              </a:ext>
            </a:extLst>
          </p:cNvPr>
          <p:cNvSpPr txBox="1"/>
          <p:nvPr/>
        </p:nvSpPr>
        <p:spPr>
          <a:xfrm>
            <a:off x="2750875" y="121301"/>
            <a:ext cx="517392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cap="small"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Discuss the shared project of God’s kingdom.</a:t>
            </a:r>
          </a:p>
        </p:txBody>
      </p:sp>
      <p:cxnSp>
        <p:nvCxnSpPr>
          <p:cNvPr id="10" name="Straight Connector 9">
            <a:extLst>
              <a:ext uri="{FF2B5EF4-FFF2-40B4-BE49-F238E27FC236}">
                <a16:creationId xmlns:a16="http://schemas.microsoft.com/office/drawing/2014/main" id="{0DFE4A39-163A-49C1-BF66-43E6A1DD494B}"/>
              </a:ext>
            </a:extLst>
          </p:cNvPr>
          <p:cNvCxnSpPr/>
          <p:nvPr/>
        </p:nvCxnSpPr>
        <p:spPr>
          <a:xfrm>
            <a:off x="66675" y="1250485"/>
            <a:ext cx="8229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7">
            <a:extLst>
              <a:ext uri="{FF2B5EF4-FFF2-40B4-BE49-F238E27FC236}">
                <a16:creationId xmlns:a16="http://schemas.microsoft.com/office/drawing/2014/main" id="{52862D25-D578-AB53-CD4C-3311F0F86139}"/>
              </a:ext>
            </a:extLst>
          </p:cNvPr>
          <p:cNvSpPr>
            <a:spLocks noGrp="1"/>
          </p:cNvSpPr>
          <p:nvPr>
            <p:ph type="sldNum" sz="quarter" idx="2"/>
          </p:nvPr>
        </p:nvSpPr>
        <p:spPr>
          <a:xfrm>
            <a:off x="8399200" y="6355670"/>
            <a:ext cx="609600" cy="365125"/>
          </a:xfrm>
        </p:spPr>
        <p:txBody>
          <a:bodyPr/>
          <a:lstStyle/>
          <a:p>
            <a:fld id="{86CB4B4D-7CA3-9044-876B-883B54F8677D}" type="slidenum">
              <a:rPr lang="en-US" smtClean="0">
                <a:solidFill>
                  <a:schemeClr val="bg1"/>
                </a:solidFill>
                <a:latin typeface="Arial Black" panose="020B0A04020102020204" pitchFamily="34" charset="0"/>
              </a:rPr>
              <a:pPr/>
              <a:t>17</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7420408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BB154A-A877-ABA9-487B-2820A8F23FCE}"/>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F57E0E84-204A-DCF4-498B-048C956CE5F9}"/>
              </a:ext>
            </a:extLst>
          </p:cNvPr>
          <p:cNvPicPr>
            <a:picLocks noChangeAspect="1"/>
          </p:cNvPicPr>
          <p:nvPr/>
        </p:nvPicPr>
        <p:blipFill>
          <a:blip r:embed="rId3">
            <a:alphaModFix amt="35000"/>
            <a:duotone>
              <a:schemeClr val="bg2">
                <a:shade val="45000"/>
                <a:satMod val="135000"/>
              </a:schemeClr>
              <a:prstClr val="white"/>
            </a:duotone>
            <a:extLst>
              <a:ext uri="{28A0092B-C50C-407E-A947-70E740481C1C}">
                <a14:useLocalDpi xmlns:a14="http://schemas.microsoft.com/office/drawing/2010/main" val="0"/>
              </a:ext>
            </a:extLst>
          </a:blip>
          <a:srcRect b="15292"/>
          <a:stretch/>
        </p:blipFill>
        <p:spPr>
          <a:xfrm>
            <a:off x="28074" y="1600200"/>
            <a:ext cx="9115926" cy="5724278"/>
          </a:xfrm>
          <a:prstGeom prst="rect">
            <a:avLst/>
          </a:prstGeom>
        </p:spPr>
      </p:pic>
      <p:sp>
        <p:nvSpPr>
          <p:cNvPr id="2" name="Rectangle: Rounded Corners 1">
            <a:extLst>
              <a:ext uri="{FF2B5EF4-FFF2-40B4-BE49-F238E27FC236}">
                <a16:creationId xmlns:a16="http://schemas.microsoft.com/office/drawing/2014/main" id="{98A29D2F-3FE7-9826-6E0F-1149168007FD}"/>
              </a:ext>
            </a:extLst>
          </p:cNvPr>
          <p:cNvSpPr/>
          <p:nvPr/>
        </p:nvSpPr>
        <p:spPr>
          <a:xfrm>
            <a:off x="142876" y="653716"/>
            <a:ext cx="7863840" cy="517018"/>
          </a:xfrm>
          <a:prstGeom prst="roundRect">
            <a:avLst/>
          </a:prstGeom>
          <a:solidFill>
            <a:schemeClr val="bg1">
              <a:alpha val="50000"/>
            </a:schemeClr>
          </a:soli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marL="0" marR="0">
              <a:lnSpc>
                <a:spcPct val="107000"/>
              </a:lnSpc>
              <a:spcBef>
                <a:spcPts val="0"/>
              </a:spcBef>
              <a:spcAft>
                <a:spcPts val="0"/>
              </a:spcAft>
            </a:pPr>
            <a:r>
              <a:rPr lang="en-US" sz="2400" b="1" kern="100" cap="small" dirty="0">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Building a Cathedral for Christ</a:t>
            </a:r>
          </a:p>
        </p:txBody>
      </p:sp>
      <p:cxnSp>
        <p:nvCxnSpPr>
          <p:cNvPr id="17" name="Straight Connector 16">
            <a:extLst>
              <a:ext uri="{FF2B5EF4-FFF2-40B4-BE49-F238E27FC236}">
                <a16:creationId xmlns:a16="http://schemas.microsoft.com/office/drawing/2014/main" id="{D6710196-C4F2-1A3D-DAB4-A49B6EFAB80D}"/>
              </a:ext>
            </a:extLst>
          </p:cNvPr>
          <p:cNvCxnSpPr/>
          <p:nvPr/>
        </p:nvCxnSpPr>
        <p:spPr>
          <a:xfrm>
            <a:off x="121920" y="609600"/>
            <a:ext cx="795528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478FAFDF-8A67-97E9-2FC2-E2A696CCE84C}"/>
              </a:ext>
            </a:extLst>
          </p:cNvPr>
          <p:cNvSpPr/>
          <p:nvPr/>
        </p:nvSpPr>
        <p:spPr>
          <a:xfrm>
            <a:off x="533400" y="1520448"/>
            <a:ext cx="8077200" cy="3758239"/>
          </a:xfrm>
          <a:prstGeom prst="rect">
            <a:avLst/>
          </a:prstGeom>
          <a:noFill/>
          <a:ln>
            <a:noFill/>
          </a:ln>
          <a:effectLst>
            <a:outerShdw blurRad="44450" dist="27940" dir="5400000" algn="ctr">
              <a:srgbClr val="000000">
                <a:alpha val="32000"/>
              </a:srgbClr>
            </a:outerShdw>
          </a:effectLst>
        </p:spPr>
        <p:txBody>
          <a:bodyPr wrap="square" lIns="64291" tIns="32146" rIns="64291" bIns="32146">
            <a:spAutoFit/>
          </a:bodyPr>
          <a:lstStyle/>
          <a:p>
            <a:r>
              <a:rPr lang="en-US" sz="2400" dirty="0"/>
              <a:t>10. </a:t>
            </a:r>
            <a:r>
              <a:rPr lang="en-US" sz="2400" b="1" i="1" dirty="0"/>
              <a:t>What are some practical ways we can shine light in the darkness?</a:t>
            </a:r>
            <a:endParaRPr lang="en-US" sz="2400" dirty="0"/>
          </a:p>
          <a:p>
            <a:r>
              <a:rPr lang="en-US" sz="2400" dirty="0"/>
              <a:t>  </a:t>
            </a:r>
          </a:p>
          <a:p>
            <a:r>
              <a:rPr lang="en-US" sz="2400" dirty="0"/>
              <a:t> </a:t>
            </a:r>
          </a:p>
          <a:p>
            <a:r>
              <a:rPr lang="en-US" sz="2400" dirty="0"/>
              <a:t>11. </a:t>
            </a:r>
            <a:r>
              <a:rPr lang="en-US" sz="2400" b="1" i="1" dirty="0"/>
              <a:t>How does seeing ourselves as pilgrims help us love others more fully?</a:t>
            </a:r>
            <a:endParaRPr lang="en-US" sz="2400" dirty="0"/>
          </a:p>
          <a:p>
            <a:r>
              <a:rPr lang="en-US" sz="2400" dirty="0"/>
              <a:t>  </a:t>
            </a:r>
          </a:p>
          <a:p>
            <a:r>
              <a:rPr lang="en-US" sz="2400" dirty="0"/>
              <a:t> </a:t>
            </a:r>
          </a:p>
          <a:p>
            <a:r>
              <a:rPr lang="en-US" sz="2400" dirty="0"/>
              <a:t>12. </a:t>
            </a:r>
            <a:r>
              <a:rPr lang="en-US" sz="2400" b="1" i="1" dirty="0"/>
              <a:t>In what ways are you tempted to make this world your home?</a:t>
            </a:r>
            <a:endParaRPr lang="en-US" sz="2400" dirty="0"/>
          </a:p>
        </p:txBody>
      </p:sp>
      <p:sp>
        <p:nvSpPr>
          <p:cNvPr id="11" name="TextBox 10">
            <a:extLst>
              <a:ext uri="{FF2B5EF4-FFF2-40B4-BE49-F238E27FC236}">
                <a16:creationId xmlns:a16="http://schemas.microsoft.com/office/drawing/2014/main" id="{29AE1613-4BA5-E810-6DCF-71C701A95424}"/>
              </a:ext>
            </a:extLst>
          </p:cNvPr>
          <p:cNvSpPr txBox="1"/>
          <p:nvPr/>
        </p:nvSpPr>
        <p:spPr>
          <a:xfrm>
            <a:off x="160074" y="76200"/>
            <a:ext cx="7917126" cy="434252"/>
          </a:xfrm>
          <a:prstGeom prst="rect">
            <a:avLst/>
          </a:prstGeom>
          <a:solidFill>
            <a:srgbClr val="002060"/>
          </a:solidFill>
        </p:spPr>
        <p:txBody>
          <a:bodyPr wrap="square" lIns="64291" tIns="32146" rIns="64291" bIns="32146" rtlCol="0">
            <a:spAutoFit/>
          </a:bodyPr>
          <a:lstStyle/>
          <a:p>
            <a:pPr algn="l"/>
            <a:r>
              <a:rPr lang="en-US" sz="2400" b="1" dirty="0">
                <a:solidFill>
                  <a:schemeClr val="bg1"/>
                </a:solidFill>
                <a:latin typeface="Gotham Book"/>
              </a:rPr>
              <a:t>BIBLE APPLICATION:</a:t>
            </a:r>
          </a:p>
        </p:txBody>
      </p:sp>
      <p:sp>
        <p:nvSpPr>
          <p:cNvPr id="13" name="Title 2">
            <a:extLst>
              <a:ext uri="{FF2B5EF4-FFF2-40B4-BE49-F238E27FC236}">
                <a16:creationId xmlns:a16="http://schemas.microsoft.com/office/drawing/2014/main" id="{FA88424A-C318-EB7E-83DD-C095077F7F8A}"/>
              </a:ext>
            </a:extLst>
          </p:cNvPr>
          <p:cNvSpPr txBox="1">
            <a:spLocks/>
          </p:cNvSpPr>
          <p:nvPr/>
        </p:nvSpPr>
        <p:spPr>
          <a:xfrm>
            <a:off x="5060920" y="803556"/>
            <a:ext cx="3016280" cy="360458"/>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sp>
        <p:nvSpPr>
          <p:cNvPr id="12" name="TextBox 11">
            <a:extLst>
              <a:ext uri="{FF2B5EF4-FFF2-40B4-BE49-F238E27FC236}">
                <a16:creationId xmlns:a16="http://schemas.microsoft.com/office/drawing/2014/main" id="{9B0AF384-0F5F-EC51-7474-01ADA8BDEFF0}"/>
              </a:ext>
            </a:extLst>
          </p:cNvPr>
          <p:cNvSpPr txBox="1"/>
          <p:nvPr/>
        </p:nvSpPr>
        <p:spPr>
          <a:xfrm>
            <a:off x="2750875" y="121301"/>
            <a:ext cx="517392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cap="small"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Discuss the shared project of God’s kingdom.</a:t>
            </a:r>
          </a:p>
        </p:txBody>
      </p:sp>
      <p:cxnSp>
        <p:nvCxnSpPr>
          <p:cNvPr id="10" name="Straight Connector 9">
            <a:extLst>
              <a:ext uri="{FF2B5EF4-FFF2-40B4-BE49-F238E27FC236}">
                <a16:creationId xmlns:a16="http://schemas.microsoft.com/office/drawing/2014/main" id="{76038136-ECA3-C854-BF7F-CD6007638C0C}"/>
              </a:ext>
            </a:extLst>
          </p:cNvPr>
          <p:cNvCxnSpPr/>
          <p:nvPr/>
        </p:nvCxnSpPr>
        <p:spPr>
          <a:xfrm>
            <a:off x="66675" y="1250485"/>
            <a:ext cx="8229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7">
            <a:extLst>
              <a:ext uri="{FF2B5EF4-FFF2-40B4-BE49-F238E27FC236}">
                <a16:creationId xmlns:a16="http://schemas.microsoft.com/office/drawing/2014/main" id="{DB1F2B11-FF42-C725-050A-120BA17BA56E}"/>
              </a:ext>
            </a:extLst>
          </p:cNvPr>
          <p:cNvSpPr>
            <a:spLocks noGrp="1"/>
          </p:cNvSpPr>
          <p:nvPr>
            <p:ph type="sldNum" sz="quarter" idx="2"/>
          </p:nvPr>
        </p:nvSpPr>
        <p:spPr>
          <a:xfrm>
            <a:off x="8399200" y="6355670"/>
            <a:ext cx="609600" cy="365125"/>
          </a:xfrm>
        </p:spPr>
        <p:txBody>
          <a:bodyPr/>
          <a:lstStyle/>
          <a:p>
            <a:fld id="{86CB4B4D-7CA3-9044-876B-883B54F8677D}" type="slidenum">
              <a:rPr lang="en-US" smtClean="0">
                <a:solidFill>
                  <a:schemeClr val="bg1"/>
                </a:solidFill>
                <a:latin typeface="Arial Black" panose="020B0A04020102020204" pitchFamily="34" charset="0"/>
              </a:rPr>
              <a:pPr/>
              <a:t>18</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6438377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2" name="Line 7">
            <a:extLst>
              <a:ext uri="{FF2B5EF4-FFF2-40B4-BE49-F238E27FC236}">
                <a16:creationId xmlns:a16="http://schemas.microsoft.com/office/drawing/2014/main" id="{64DAEC76-BEE9-4818-9738-9EA2C531C615}"/>
              </a:ext>
            </a:extLst>
          </p:cNvPr>
          <p:cNvSpPr>
            <a:spLocks noChangeShapeType="1"/>
          </p:cNvSpPr>
          <p:nvPr/>
        </p:nvSpPr>
        <p:spPr bwMode="auto">
          <a:xfrm flipH="1" flipV="1">
            <a:off x="3888606" y="1101033"/>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effectLst>
                <a:outerShdw blurRad="38100" dist="38100" dir="2700000" algn="tl">
                  <a:srgbClr val="000000">
                    <a:alpha val="43137"/>
                  </a:srgbClr>
                </a:outerShdw>
              </a:effectLst>
              <a:latin typeface="Gotham Book"/>
            </a:endParaRPr>
          </a:p>
        </p:txBody>
      </p:sp>
      <p:sp>
        <p:nvSpPr>
          <p:cNvPr id="25" name="Line 8">
            <a:extLst>
              <a:ext uri="{FF2B5EF4-FFF2-40B4-BE49-F238E27FC236}">
                <a16:creationId xmlns:a16="http://schemas.microsoft.com/office/drawing/2014/main" id="{59256325-E0E1-43E3-887B-A0319F062172}"/>
              </a:ext>
            </a:extLst>
          </p:cNvPr>
          <p:cNvSpPr>
            <a:spLocks noChangeShapeType="1"/>
          </p:cNvSpPr>
          <p:nvPr/>
        </p:nvSpPr>
        <p:spPr bwMode="auto">
          <a:xfrm flipV="1">
            <a:off x="2071117" y="1098650"/>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effectLst>
                <a:outerShdw blurRad="38100" dist="38100" dir="2700000" algn="tl">
                  <a:srgbClr val="000000">
                    <a:alpha val="43137"/>
                  </a:srgbClr>
                </a:outerShdw>
              </a:effectLst>
              <a:latin typeface="Gotham Book"/>
            </a:endParaRPr>
          </a:p>
        </p:txBody>
      </p:sp>
      <p:sp>
        <p:nvSpPr>
          <p:cNvPr id="29" name="Rectangle: Rounded Corners 4">
            <a:extLst>
              <a:ext uri="{FF2B5EF4-FFF2-40B4-BE49-F238E27FC236}">
                <a16:creationId xmlns:a16="http://schemas.microsoft.com/office/drawing/2014/main" id="{346A938F-B390-4899-8412-2143E4475C9D}"/>
              </a:ext>
            </a:extLst>
          </p:cNvPr>
          <p:cNvSpPr txBox="1"/>
          <p:nvPr/>
        </p:nvSpPr>
        <p:spPr>
          <a:xfrm>
            <a:off x="2465630" y="806824"/>
            <a:ext cx="6167201" cy="457200"/>
          </a:xfrm>
          <a:prstGeom prst="rect">
            <a:avLst/>
          </a:prstGeom>
          <a:solidFill>
            <a:srgbClr val="002060"/>
          </a:solidFill>
          <a:ln w="57150">
            <a:solidFill>
              <a:srgbClr val="0070C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16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Find joy in the community that shares the message of God’s kingdom.</a:t>
            </a:r>
          </a:p>
        </p:txBody>
      </p:sp>
      <p:sp>
        <p:nvSpPr>
          <p:cNvPr id="12" name="TextBox 11">
            <a:extLst>
              <a:ext uri="{FF2B5EF4-FFF2-40B4-BE49-F238E27FC236}">
                <a16:creationId xmlns:a16="http://schemas.microsoft.com/office/drawing/2014/main" id="{97C0E09D-5AAA-4144-8FFC-8F9E1D00986E}"/>
              </a:ext>
            </a:extLst>
          </p:cNvPr>
          <p:cNvSpPr txBox="1"/>
          <p:nvPr/>
        </p:nvSpPr>
        <p:spPr>
          <a:xfrm>
            <a:off x="200025" y="25304"/>
            <a:ext cx="3133725" cy="603504"/>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Book"/>
              </a:rPr>
              <a:t>CONCLUSION</a:t>
            </a:r>
            <a:endParaRPr lang="en-US" sz="2500" b="1" dirty="0">
              <a:solidFill>
                <a:schemeClr val="bg1"/>
              </a:solidFill>
              <a:effectLst>
                <a:outerShdw blurRad="38100" dist="38100" dir="2700000" algn="tl">
                  <a:srgbClr val="000000">
                    <a:alpha val="43137"/>
                  </a:srgbClr>
                </a:outerShdw>
              </a:effectLst>
              <a:latin typeface="Gotham Book"/>
            </a:endParaRPr>
          </a:p>
        </p:txBody>
      </p:sp>
      <p:cxnSp>
        <p:nvCxnSpPr>
          <p:cNvPr id="13" name="Straight Connector 12">
            <a:extLst>
              <a:ext uri="{FF2B5EF4-FFF2-40B4-BE49-F238E27FC236}">
                <a16:creationId xmlns:a16="http://schemas.microsoft.com/office/drawing/2014/main" id="{4F955A19-1E82-4A99-B6E2-007B7439390F}"/>
              </a:ext>
            </a:extLst>
          </p:cNvPr>
          <p:cNvCxnSpPr/>
          <p:nvPr/>
        </p:nvCxnSpPr>
        <p:spPr>
          <a:xfrm>
            <a:off x="142875" y="685800"/>
            <a:ext cx="900112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itle 2">
            <a:extLst>
              <a:ext uri="{FF2B5EF4-FFF2-40B4-BE49-F238E27FC236}">
                <a16:creationId xmlns:a16="http://schemas.microsoft.com/office/drawing/2014/main" id="{FC29ED3B-9312-47B7-9399-A0BD78C4D27D}"/>
              </a:ext>
            </a:extLst>
          </p:cNvPr>
          <p:cNvSpPr txBox="1">
            <a:spLocks/>
          </p:cNvSpPr>
          <p:nvPr/>
        </p:nvSpPr>
        <p:spPr>
          <a:xfrm>
            <a:off x="6099145" y="16032"/>
            <a:ext cx="3016280"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Book"/>
              </a:rPr>
              <a:t>Living Stones in a Spiritual temple</a:t>
            </a:r>
          </a:p>
        </p:txBody>
      </p:sp>
      <p:sp>
        <p:nvSpPr>
          <p:cNvPr id="9" name="Rectangle 8">
            <a:extLst>
              <a:ext uri="{FF2B5EF4-FFF2-40B4-BE49-F238E27FC236}">
                <a16:creationId xmlns:a16="http://schemas.microsoft.com/office/drawing/2014/main" id="{13C1A0C3-6BD4-F5C9-5F5C-6E606C54227B}"/>
              </a:ext>
            </a:extLst>
          </p:cNvPr>
          <p:cNvSpPr/>
          <p:nvPr/>
        </p:nvSpPr>
        <p:spPr>
          <a:xfrm>
            <a:off x="228600" y="1371600"/>
            <a:ext cx="8610600" cy="5257788"/>
          </a:xfrm>
          <a:prstGeom prst="rect">
            <a:avLst/>
          </a:prstGeom>
          <a:blipFill>
            <a:blip r:embed="rId3" cstate="print">
              <a:extLst>
                <a:ext uri="{28A0092B-C50C-407E-A947-70E740481C1C}">
                  <a14:useLocalDpi xmlns:a14="http://schemas.microsoft.com/office/drawing/2010/main" val="0"/>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6">
            <a:extLst>
              <a:ext uri="{FF2B5EF4-FFF2-40B4-BE49-F238E27FC236}">
                <a16:creationId xmlns:a16="http://schemas.microsoft.com/office/drawing/2014/main" id="{01CE3FF4-44CB-61AB-3477-E6ED8134E36D}"/>
              </a:ext>
            </a:extLst>
          </p:cNvPr>
          <p:cNvSpPr txBox="1"/>
          <p:nvPr/>
        </p:nvSpPr>
        <p:spPr>
          <a:xfrm>
            <a:off x="142875" y="788063"/>
            <a:ext cx="2322755" cy="457200"/>
          </a:xfrm>
          <a:prstGeom prst="rect">
            <a:avLst/>
          </a:prstGeom>
          <a:solidFill>
            <a:srgbClr val="002060"/>
          </a:solidFill>
          <a:ln w="57150">
            <a:solidFill>
              <a:srgbClr val="0070C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t" anchorCtr="0">
            <a:noAutofit/>
          </a:bodyPr>
          <a:lstStyle/>
          <a:p>
            <a:pPr defTabSz="562550">
              <a:lnSpc>
                <a:spcPct val="90000"/>
              </a:lnSpc>
              <a:spcBef>
                <a:spcPct val="0"/>
              </a:spcBef>
              <a:spcAft>
                <a:spcPct val="35000"/>
              </a:spcAft>
            </a:pPr>
            <a:r>
              <a:rPr lang="en-US" sz="2800" b="1" cap="small" dirty="0">
                <a:solidFill>
                  <a:schemeClr val="bg1"/>
                </a:solidFill>
                <a:effectLst>
                  <a:outerShdw blurRad="38100" dist="38100" dir="2700000" algn="tl">
                    <a:srgbClr val="000000">
                      <a:alpha val="43137"/>
                    </a:srgbClr>
                  </a:outerShdw>
                </a:effectLst>
                <a:latin typeface="Gotham Book"/>
                <a:ea typeface="+mn-lt"/>
                <a:cs typeface="Arial" panose="020B0604020202020204" pitchFamily="34" charset="0"/>
              </a:rPr>
              <a:t>Life Response</a:t>
            </a:r>
            <a:r>
              <a:rPr lang="en-US" sz="2800" b="1" dirty="0">
                <a:solidFill>
                  <a:schemeClr val="bg1"/>
                </a:solidFill>
                <a:effectLst>
                  <a:outerShdw blurRad="38100" dist="38100" dir="2700000" algn="tl">
                    <a:srgbClr val="000000">
                      <a:alpha val="43137"/>
                    </a:srgbClr>
                  </a:outerShdw>
                </a:effectLst>
                <a:latin typeface="Gotham Book"/>
                <a:ea typeface="+mn-lt"/>
                <a:cs typeface="Arial" panose="020B0604020202020204" pitchFamily="34" charset="0"/>
              </a:rPr>
              <a:t>: </a:t>
            </a:r>
            <a:endParaRPr lang="en-US" sz="24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93EE639E-AED4-6CDC-124B-CCBEDF0A336A}"/>
              </a:ext>
            </a:extLst>
          </p:cNvPr>
          <p:cNvSpPr/>
          <p:nvPr/>
        </p:nvSpPr>
        <p:spPr>
          <a:xfrm>
            <a:off x="4979146" y="2405429"/>
            <a:ext cx="3653685" cy="2160943"/>
          </a:xfrm>
          <a:prstGeom prst="rect">
            <a:avLst/>
          </a:prstGeom>
          <a:solidFill>
            <a:schemeClr val="bg1">
              <a:alpha val="50000"/>
            </a:schemeClr>
          </a:solidFill>
          <a:ln>
            <a:noFill/>
          </a:ln>
        </p:spPr>
        <p:txBody>
          <a:bodyPr wrap="square" lIns="64291" tIns="32146" rIns="64291" bIns="32146">
            <a:spAutoFit/>
          </a:bodyPr>
          <a:lstStyle/>
          <a:p>
            <a:pPr>
              <a:lnSpc>
                <a:spcPct val="107000"/>
              </a:lnSpc>
            </a:pPr>
            <a:r>
              <a:rPr lang="en-US" sz="16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On our own, it may feel at times like the darkness is overwhelming. But God has called those with faith in Christ to a priestly role of witness and worship. When we join together with our Christian brothers and sisters, we are like the stones of the temple who find their place in relation to others.</a:t>
            </a:r>
          </a:p>
        </p:txBody>
      </p:sp>
      <p:sp>
        <p:nvSpPr>
          <p:cNvPr id="5" name="Rectangle 4">
            <a:extLst>
              <a:ext uri="{FF2B5EF4-FFF2-40B4-BE49-F238E27FC236}">
                <a16:creationId xmlns:a16="http://schemas.microsoft.com/office/drawing/2014/main" id="{EEF1E1FC-D115-9023-FD12-6901BE36B33E}"/>
              </a:ext>
            </a:extLst>
          </p:cNvPr>
          <p:cNvSpPr/>
          <p:nvPr/>
        </p:nvSpPr>
        <p:spPr>
          <a:xfrm>
            <a:off x="4988499" y="1928888"/>
            <a:ext cx="3653685" cy="452718"/>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defTabSz="562550">
              <a:lnSpc>
                <a:spcPct val="90000"/>
              </a:lnSpc>
              <a:spcBef>
                <a:spcPct val="0"/>
              </a:spcBef>
              <a:spcAft>
                <a:spcPct val="35000"/>
              </a:spcAft>
            </a:pPr>
            <a:r>
              <a:rPr lang="en-US" sz="2800" b="1" cap="small" dirty="0">
                <a:solidFill>
                  <a:schemeClr val="bg1"/>
                </a:solidFill>
                <a:effectLst>
                  <a:outerShdw blurRad="38100" dist="38100" dir="2700000" algn="tl">
                    <a:srgbClr val="000000">
                      <a:alpha val="43137"/>
                    </a:srgbClr>
                  </a:outerShdw>
                </a:effectLst>
                <a:latin typeface="Gotham Book"/>
                <a:ea typeface="+mn-lt"/>
                <a:cs typeface="Arial" panose="020B0604020202020204" pitchFamily="34" charset="0"/>
              </a:rPr>
              <a:t>A Light in the Darkness</a:t>
            </a:r>
          </a:p>
        </p:txBody>
      </p:sp>
      <p:sp>
        <p:nvSpPr>
          <p:cNvPr id="6" name="TextBox 5">
            <a:extLst>
              <a:ext uri="{FF2B5EF4-FFF2-40B4-BE49-F238E27FC236}">
                <a16:creationId xmlns:a16="http://schemas.microsoft.com/office/drawing/2014/main" id="{E8C4D21B-48A4-8D60-90BE-610D212FDDDC}"/>
              </a:ext>
            </a:extLst>
          </p:cNvPr>
          <p:cNvSpPr txBox="1"/>
          <p:nvPr/>
        </p:nvSpPr>
        <p:spPr>
          <a:xfrm>
            <a:off x="720052" y="1905000"/>
            <a:ext cx="3077976" cy="3370923"/>
          </a:xfrm>
          <a:prstGeom prst="rect">
            <a:avLst/>
          </a:prstGeom>
          <a:solidFill>
            <a:srgbClr val="002060">
              <a:alpha val="50000"/>
            </a:srgbClr>
          </a:solidFill>
          <a:ln w="5715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We are not created to be lone soldiers fighting a battle against spiritual forces. God made us to be in community with one another, to share the energy and enthusiasm that comes from our engagement in the shared project called “church.”</a:t>
            </a:r>
          </a:p>
        </p:txBody>
      </p:sp>
      <p:sp>
        <p:nvSpPr>
          <p:cNvPr id="3" name="Slide Number Placeholder 7">
            <a:extLst>
              <a:ext uri="{FF2B5EF4-FFF2-40B4-BE49-F238E27FC236}">
                <a16:creationId xmlns:a16="http://schemas.microsoft.com/office/drawing/2014/main" id="{27D01E4F-DA96-89BC-56EF-9FB9814878B0}"/>
              </a:ext>
            </a:extLst>
          </p:cNvPr>
          <p:cNvSpPr txBox="1">
            <a:spLocks/>
          </p:cNvSpPr>
          <p:nvPr/>
        </p:nvSpPr>
        <p:spPr>
          <a:xfrm>
            <a:off x="7970089" y="6263886"/>
            <a:ext cx="609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86CB4B4D-7CA3-9044-876B-883B54F8677D}" type="slidenum">
              <a:rPr lang="en-US" sz="1200" smtClean="0">
                <a:solidFill>
                  <a:schemeClr val="bg1"/>
                </a:solidFill>
                <a:latin typeface="Arial Black" panose="020B0A04020102020204" pitchFamily="34" charset="0"/>
              </a:rPr>
              <a:pPr algn="r"/>
              <a:t>19</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029938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0060" y="2586994"/>
            <a:ext cx="2606040" cy="18288"/>
          </a:xfrm>
          <a:custGeom>
            <a:avLst/>
            <a:gdLst>
              <a:gd name="connsiteX0" fmla="*/ 0 w 2606040"/>
              <a:gd name="connsiteY0" fmla="*/ 0 h 18288"/>
              <a:gd name="connsiteX1" fmla="*/ 625450 w 2606040"/>
              <a:gd name="connsiteY1" fmla="*/ 0 h 18288"/>
              <a:gd name="connsiteX2" fmla="*/ 1224839 w 2606040"/>
              <a:gd name="connsiteY2" fmla="*/ 0 h 18288"/>
              <a:gd name="connsiteX3" fmla="*/ 1824228 w 2606040"/>
              <a:gd name="connsiteY3" fmla="*/ 0 h 18288"/>
              <a:gd name="connsiteX4" fmla="*/ 2606040 w 2606040"/>
              <a:gd name="connsiteY4" fmla="*/ 0 h 18288"/>
              <a:gd name="connsiteX5" fmla="*/ 2606040 w 2606040"/>
              <a:gd name="connsiteY5" fmla="*/ 18288 h 18288"/>
              <a:gd name="connsiteX6" fmla="*/ 1902409 w 2606040"/>
              <a:gd name="connsiteY6" fmla="*/ 18288 h 18288"/>
              <a:gd name="connsiteX7" fmla="*/ 1276960 w 2606040"/>
              <a:gd name="connsiteY7" fmla="*/ 18288 h 18288"/>
              <a:gd name="connsiteX8" fmla="*/ 677570 w 2606040"/>
              <a:gd name="connsiteY8" fmla="*/ 18288 h 18288"/>
              <a:gd name="connsiteX9" fmla="*/ 0 w 2606040"/>
              <a:gd name="connsiteY9" fmla="*/ 18288 h 18288"/>
              <a:gd name="connsiteX10" fmla="*/ 0 w 2606040"/>
              <a:gd name="connsiteY10"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040" h="18288" fill="none" extrusionOk="0">
                <a:moveTo>
                  <a:pt x="0" y="0"/>
                </a:moveTo>
                <a:cubicBezTo>
                  <a:pt x="266776" y="-600"/>
                  <a:pt x="322756" y="3201"/>
                  <a:pt x="625450" y="0"/>
                </a:cubicBezTo>
                <a:cubicBezTo>
                  <a:pt x="928144" y="-3201"/>
                  <a:pt x="968141" y="9269"/>
                  <a:pt x="1224839" y="0"/>
                </a:cubicBezTo>
                <a:cubicBezTo>
                  <a:pt x="1481537" y="-9269"/>
                  <a:pt x="1569059" y="21947"/>
                  <a:pt x="1824228" y="0"/>
                </a:cubicBezTo>
                <a:cubicBezTo>
                  <a:pt x="2079397" y="-21947"/>
                  <a:pt x="2326053" y="-10194"/>
                  <a:pt x="2606040" y="0"/>
                </a:cubicBezTo>
                <a:cubicBezTo>
                  <a:pt x="2605462" y="4771"/>
                  <a:pt x="2606793" y="12323"/>
                  <a:pt x="2606040" y="18288"/>
                </a:cubicBezTo>
                <a:cubicBezTo>
                  <a:pt x="2256758" y="31410"/>
                  <a:pt x="2173673" y="-12878"/>
                  <a:pt x="1902409" y="18288"/>
                </a:cubicBezTo>
                <a:cubicBezTo>
                  <a:pt x="1631145" y="49454"/>
                  <a:pt x="1461378" y="5466"/>
                  <a:pt x="1276960" y="18288"/>
                </a:cubicBezTo>
                <a:cubicBezTo>
                  <a:pt x="1092542" y="31110"/>
                  <a:pt x="890442" y="13213"/>
                  <a:pt x="677570" y="18288"/>
                </a:cubicBezTo>
                <a:cubicBezTo>
                  <a:pt x="464698" y="23364"/>
                  <a:pt x="187648" y="35837"/>
                  <a:pt x="0" y="18288"/>
                </a:cubicBezTo>
                <a:cubicBezTo>
                  <a:pt x="841" y="12879"/>
                  <a:pt x="-726" y="3977"/>
                  <a:pt x="0" y="0"/>
                </a:cubicBezTo>
                <a:close/>
              </a:path>
              <a:path w="2606040" h="18288" stroke="0" extrusionOk="0">
                <a:moveTo>
                  <a:pt x="0" y="0"/>
                </a:moveTo>
                <a:cubicBezTo>
                  <a:pt x="197231" y="3803"/>
                  <a:pt x="358914" y="-9291"/>
                  <a:pt x="599389" y="0"/>
                </a:cubicBezTo>
                <a:cubicBezTo>
                  <a:pt x="839864" y="9291"/>
                  <a:pt x="979371" y="8509"/>
                  <a:pt x="1303020" y="0"/>
                </a:cubicBezTo>
                <a:cubicBezTo>
                  <a:pt x="1626669" y="-8509"/>
                  <a:pt x="1726300" y="7440"/>
                  <a:pt x="1876349" y="0"/>
                </a:cubicBezTo>
                <a:cubicBezTo>
                  <a:pt x="2026398" y="-7440"/>
                  <a:pt x="2430712" y="17957"/>
                  <a:pt x="2606040" y="0"/>
                </a:cubicBezTo>
                <a:cubicBezTo>
                  <a:pt x="2605426" y="8857"/>
                  <a:pt x="2606544" y="13619"/>
                  <a:pt x="2606040" y="18288"/>
                </a:cubicBezTo>
                <a:cubicBezTo>
                  <a:pt x="2393024" y="2241"/>
                  <a:pt x="2191161" y="39259"/>
                  <a:pt x="1980590" y="18288"/>
                </a:cubicBezTo>
                <a:cubicBezTo>
                  <a:pt x="1770019" y="-2683"/>
                  <a:pt x="1476440" y="36114"/>
                  <a:pt x="1276960" y="18288"/>
                </a:cubicBezTo>
                <a:cubicBezTo>
                  <a:pt x="1077480" y="463"/>
                  <a:pt x="880988" y="42125"/>
                  <a:pt x="651510" y="18288"/>
                </a:cubicBezTo>
                <a:cubicBezTo>
                  <a:pt x="422032" y="-5549"/>
                  <a:pt x="130744" y="-1947"/>
                  <a:pt x="0" y="18288"/>
                </a:cubicBezTo>
                <a:cubicBezTo>
                  <a:pt x="-487" y="10816"/>
                  <a:pt x="-839" y="6058"/>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3F203E0C-5409-4111-B961-2DFC4FD04F1B}"/>
              </a:ext>
            </a:extLst>
          </p:cNvPr>
          <p:cNvSpPr/>
          <p:nvPr/>
        </p:nvSpPr>
        <p:spPr>
          <a:xfrm>
            <a:off x="143789" y="304800"/>
            <a:ext cx="3839987" cy="3657600"/>
          </a:xfrm>
          <a:prstGeom prst="rect">
            <a:avLst/>
          </a:prstGeom>
          <a:solidFill>
            <a:srgbClr val="002060"/>
          </a:solidFill>
          <a:ln w="28575">
            <a:solidFill>
              <a:schemeClr val="bg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rmAutofit lnSpcReduction="10000"/>
          </a:bodyPr>
          <a:lstStyle/>
          <a:p>
            <a:pPr marR="0">
              <a:lnSpc>
                <a:spcPct val="90000"/>
              </a:lnSpc>
              <a:spcBef>
                <a:spcPts val="0"/>
              </a:spcBef>
              <a:spcAft>
                <a:spcPts val="600"/>
              </a:spcAft>
            </a:pPr>
            <a:r>
              <a:rPr lang="en-US" sz="2800" b="1" u="sng" cap="small" dirty="0">
                <a:solidFill>
                  <a:schemeClr val="bg1"/>
                </a:solidFill>
                <a:effectLst>
                  <a:outerShdw blurRad="38100" dist="38100" dir="2700000" algn="tl">
                    <a:srgbClr val="000000">
                      <a:alpha val="43137"/>
                    </a:srgbClr>
                  </a:outerShdw>
                </a:effectLst>
                <a:latin typeface="Gotham Medium"/>
              </a:rPr>
              <a:t>Prayer</a:t>
            </a:r>
          </a:p>
          <a:p>
            <a:pPr marL="228600" lvl="1">
              <a:lnSpc>
                <a:spcPct val="90000"/>
              </a:lnSpc>
              <a:spcAft>
                <a:spcPts val="600"/>
              </a:spcAft>
            </a:pPr>
            <a:r>
              <a:rPr lang="en-US" sz="2400" b="1" dirty="0">
                <a:solidFill>
                  <a:schemeClr val="bg1"/>
                </a:solidFill>
                <a:effectLst>
                  <a:outerShdw blurRad="38100" dist="38100" dir="2700000" algn="tl">
                    <a:srgbClr val="000000">
                      <a:alpha val="43137"/>
                    </a:srgbClr>
                  </a:outerShdw>
                </a:effectLst>
                <a:latin typeface="Gotham Medium"/>
              </a:rPr>
              <a:t>Holy God, we offer our loyalty, obedience, and service to You. May Your name be praised above all others, and may You build us into a holy church for Your glory. We pray this in the name of Your precious cornerstone, Jesus our Savior. Amen.</a:t>
            </a:r>
          </a:p>
        </p:txBody>
      </p:sp>
      <p:pic>
        <p:nvPicPr>
          <p:cNvPr id="2" name="Content Placeholder 4">
            <a:extLst>
              <a:ext uri="{FF2B5EF4-FFF2-40B4-BE49-F238E27FC236}">
                <a16:creationId xmlns:a16="http://schemas.microsoft.com/office/drawing/2014/main" id="{C6B4621B-D1C0-1827-D4CE-3898FDB1EAE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294520" y="10"/>
            <a:ext cx="4822810"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4" name="Rectangle 3">
            <a:extLst>
              <a:ext uri="{FF2B5EF4-FFF2-40B4-BE49-F238E27FC236}">
                <a16:creationId xmlns:a16="http://schemas.microsoft.com/office/drawing/2014/main" id="{22F9A0CE-C3A0-52CD-EA8A-877F652D8458}"/>
              </a:ext>
            </a:extLst>
          </p:cNvPr>
          <p:cNvSpPr/>
          <p:nvPr/>
        </p:nvSpPr>
        <p:spPr>
          <a:xfrm>
            <a:off x="-137806" y="3851527"/>
            <a:ext cx="4276954" cy="1621536"/>
          </a:xfrm>
          <a:prstGeom prst="rect">
            <a:avLst/>
          </a:prstGeom>
          <a:scene3d>
            <a:camera prst="orthographicFront">
              <a:rot lat="0" lon="0" rev="0"/>
            </a:camera>
            <a:lightRig rig="balanced" dir="t">
              <a:rot lat="0" lon="0" rev="8700000"/>
            </a:lightRig>
          </a:scene3d>
        </p:spPr>
        <p:txBody>
          <a:bodyPr vert="horz" lIns="91440" tIns="45720" rIns="91440" bIns="45720" rtlCol="0">
            <a:normAutofit/>
          </a:bodyPr>
          <a:lstStyle/>
          <a:p>
            <a:pPr marL="228600" lvl="1">
              <a:lnSpc>
                <a:spcPct val="90000"/>
              </a:lnSpc>
              <a:spcAft>
                <a:spcPts val="600"/>
              </a:spcAft>
            </a:pPr>
            <a:endParaRPr lang="en-US" sz="1600" b="1" dirty="0">
              <a:effectLst>
                <a:outerShdw blurRad="38100" dist="38100" dir="2700000" algn="tl">
                  <a:srgbClr val="000000">
                    <a:alpha val="43137"/>
                  </a:srgbClr>
                </a:outerShdw>
              </a:effectLst>
              <a:latin typeface="Gotham Medium"/>
            </a:endParaRPr>
          </a:p>
          <a:p>
            <a:pPr marL="228600" lvl="1">
              <a:lnSpc>
                <a:spcPct val="90000"/>
              </a:lnSpc>
              <a:spcAft>
                <a:spcPts val="600"/>
              </a:spcAft>
            </a:pPr>
            <a:r>
              <a:rPr lang="en-US" sz="2800" b="1" u="sng" cap="small" dirty="0">
                <a:effectLst>
                  <a:outerShdw blurRad="38100" dist="38100" dir="2700000" algn="tl">
                    <a:srgbClr val="000000">
                      <a:alpha val="43137"/>
                    </a:srgbClr>
                  </a:outerShdw>
                </a:effectLst>
                <a:latin typeface="Gotham Medium"/>
              </a:rPr>
              <a:t>Thought to Remember</a:t>
            </a:r>
          </a:p>
          <a:p>
            <a:pPr lvl="1">
              <a:lnSpc>
                <a:spcPct val="107000"/>
              </a:lnSpc>
            </a:pPr>
            <a:r>
              <a:rPr lang="en-US" sz="2400" b="1" kern="0" dirty="0">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Live as God’s chosen people.</a:t>
            </a:r>
          </a:p>
          <a:p>
            <a:pPr marL="228600" lvl="1">
              <a:lnSpc>
                <a:spcPct val="90000"/>
              </a:lnSpc>
              <a:spcAft>
                <a:spcPts val="600"/>
              </a:spcAft>
            </a:pPr>
            <a:endParaRPr lang="en-US" sz="1600" b="1" dirty="0">
              <a:effectLst>
                <a:outerShdw blurRad="38100" dist="38100" dir="2700000" algn="tl">
                  <a:srgbClr val="000000">
                    <a:alpha val="43137"/>
                  </a:srgbClr>
                </a:outerShdw>
              </a:effectLst>
              <a:latin typeface="Gotham Medium"/>
            </a:endParaRPr>
          </a:p>
        </p:txBody>
      </p:sp>
    </p:spTree>
    <p:extLst>
      <p:ext uri="{BB962C8B-B14F-4D97-AF65-F5344CB8AC3E}">
        <p14:creationId xmlns:p14="http://schemas.microsoft.com/office/powerpoint/2010/main" val="37147433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3B033B-F963-4154-93D0-8210F47E92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4894" y="-33338"/>
            <a:ext cx="1582312" cy="5900738"/>
          </a:xfrm>
          <a:prstGeom prst="rect">
            <a:avLst/>
          </a:prstGeom>
        </p:spPr>
      </p:pic>
      <p:sp>
        <p:nvSpPr>
          <p:cNvPr id="42" name="Content Placeholder 1">
            <a:extLst>
              <a:ext uri="{FF2B5EF4-FFF2-40B4-BE49-F238E27FC236}">
                <a16:creationId xmlns:a16="http://schemas.microsoft.com/office/drawing/2014/main" id="{43A42F1A-6B2A-43B9-AFD5-0C3C538B3BBC}"/>
              </a:ext>
            </a:extLst>
          </p:cNvPr>
          <p:cNvSpPr txBox="1">
            <a:spLocks/>
          </p:cNvSpPr>
          <p:nvPr/>
        </p:nvSpPr>
        <p:spPr>
          <a:xfrm>
            <a:off x="588274" y="127624"/>
            <a:ext cx="6477000" cy="2789407"/>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anchor="ctr">
            <a:noAutofit/>
            <a:sp3d extrusionH="57150">
              <a:bevelT w="38100" h="38100" prst="relaxedInset"/>
            </a:sp3d>
          </a:bodyPr>
          <a:lstStyle>
            <a:lvl1pPr marL="571558"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1pPr>
            <a:lvl2pPr marL="1143114"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2pPr>
            <a:lvl3pPr marL="1714672"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3pPr>
            <a:lvl4pPr marL="2286228"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4pPr>
            <a:lvl5pPr marL="2857786"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5pPr>
            <a:lvl6pPr marL="3429344"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6pPr>
            <a:lvl7pPr marL="4000900"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7pPr>
            <a:lvl8pPr marL="4572458"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8pPr>
            <a:lvl9pPr marL="5144015"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9pPr>
          </a:lstStyle>
          <a:p>
            <a:pPr marL="342900" lvl="1" indent="-342900" defTabSz="914400">
              <a:spcBef>
                <a:spcPct val="20000"/>
              </a:spcBef>
              <a:buNone/>
            </a:pPr>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endParaRPr lang="en-US" sz="8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endParaRPr lang="en-US" sz="8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 thee, and be gracious unto thee:</a:t>
            </a:r>
            <a:endParaRPr lang="en-US" sz="8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endParaRPr lang="en-US" sz="8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342900" lvl="1" indent="-342900" algn="r" defTabSz="914400">
              <a:spcBef>
                <a:spcPct val="20000"/>
              </a:spcBef>
              <a:buNone/>
            </a:pPr>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 Numbers 6:24-26, </a:t>
            </a:r>
          </a:p>
        </p:txBody>
      </p:sp>
      <p:grpSp>
        <p:nvGrpSpPr>
          <p:cNvPr id="2" name="Group 1">
            <a:extLst>
              <a:ext uri="{FF2B5EF4-FFF2-40B4-BE49-F238E27FC236}">
                <a16:creationId xmlns:a16="http://schemas.microsoft.com/office/drawing/2014/main" id="{B7F05677-39AC-08EA-2979-9B523A471F7B}"/>
              </a:ext>
            </a:extLst>
          </p:cNvPr>
          <p:cNvGrpSpPr/>
          <p:nvPr/>
        </p:nvGrpSpPr>
        <p:grpSpPr>
          <a:xfrm>
            <a:off x="5638800" y="6096001"/>
            <a:ext cx="3366072" cy="768220"/>
            <a:chOff x="1184347" y="6508933"/>
            <a:chExt cx="4848725" cy="903556"/>
          </a:xfrm>
        </p:grpSpPr>
        <p:sp>
          <p:nvSpPr>
            <p:cNvPr id="5" name="Rectangle 4">
              <a:extLst>
                <a:ext uri="{FF2B5EF4-FFF2-40B4-BE49-F238E27FC236}">
                  <a16:creationId xmlns:a16="http://schemas.microsoft.com/office/drawing/2014/main" id="{2B43602A-6E7A-2C47-278D-C6C5063172C1}"/>
                </a:ext>
              </a:extLst>
            </p:cNvPr>
            <p:cNvSpPr/>
            <p:nvPr/>
          </p:nvSpPr>
          <p:spPr>
            <a:xfrm>
              <a:off x="1184347" y="6978092"/>
              <a:ext cx="4848725" cy="434397"/>
            </a:xfrm>
            <a:prstGeom prst="rect">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600" b="1" dirty="0">
                  <a:solidFill>
                    <a:srgbClr val="FFC000"/>
                  </a:solidFill>
                  <a:latin typeface="Gotham Medium" panose="02000604030000020004"/>
                  <a:cs typeface="Lucida Sans Unicode" panose="020B0602030504020204" pitchFamily="34" charset="0"/>
                </a:rPr>
                <a:t>Material adapted by Stanford W. Bowman Jr. from Echoes® Adult and Bible-in-Life® </a:t>
              </a:r>
              <a:r>
                <a:rPr lang="en-US" sz="600" b="1">
                  <a:solidFill>
                    <a:srgbClr val="FFC000"/>
                  </a:solidFill>
                  <a:latin typeface="Gotham Medium" panose="02000604030000020004"/>
                  <a:cs typeface="Lucida Sans Unicode" panose="020B0602030504020204" pitchFamily="34" charset="0"/>
                </a:rPr>
                <a:t>Adult Summer 2025 </a:t>
              </a:r>
              <a:r>
                <a:rPr lang="en-US" sz="600" b="1" dirty="0">
                  <a:solidFill>
                    <a:srgbClr val="FFC000"/>
                  </a:solidFill>
                  <a:latin typeface="Gotham Medium" panose="02000604030000020004"/>
                  <a:cs typeface="Lucida Sans Unicode" panose="020B0602030504020204" pitchFamily="34" charset="0"/>
                </a:rPr>
                <a:t>quarter with permission,  © David C Cook, https://davidccook.org. May not be further reproduced. All rights reserved.</a:t>
              </a:r>
            </a:p>
          </p:txBody>
        </p:sp>
        <p:grpSp>
          <p:nvGrpSpPr>
            <p:cNvPr id="6" name="Group 5">
              <a:extLst>
                <a:ext uri="{FF2B5EF4-FFF2-40B4-BE49-F238E27FC236}">
                  <a16:creationId xmlns:a16="http://schemas.microsoft.com/office/drawing/2014/main" id="{1EA9A46E-DF3C-F981-26B2-A62C0A309A17}"/>
                </a:ext>
              </a:extLst>
            </p:cNvPr>
            <p:cNvGrpSpPr/>
            <p:nvPr/>
          </p:nvGrpSpPr>
          <p:grpSpPr>
            <a:xfrm>
              <a:off x="1737166" y="6508933"/>
              <a:ext cx="3937465" cy="425267"/>
              <a:chOff x="3142974" y="6271325"/>
              <a:chExt cx="6718852" cy="1014475"/>
            </a:xfrm>
          </p:grpSpPr>
          <p:sp>
            <p:nvSpPr>
              <p:cNvPr id="7" name="Rectangle: Rounded Corners 6">
                <a:extLst>
                  <a:ext uri="{FF2B5EF4-FFF2-40B4-BE49-F238E27FC236}">
                    <a16:creationId xmlns:a16="http://schemas.microsoft.com/office/drawing/2014/main" id="{3C0BF7BC-0878-D85E-56BA-E5FEF5578D62}"/>
                  </a:ext>
                </a:extLst>
              </p:cNvPr>
              <p:cNvSpPr/>
              <p:nvPr/>
            </p:nvSpPr>
            <p:spPr>
              <a:xfrm>
                <a:off x="3142974" y="6421042"/>
                <a:ext cx="6718852" cy="715039"/>
              </a:xfrm>
              <a:prstGeom prst="roundRect">
                <a:avLst/>
              </a:prstGeom>
              <a:blipFill rotWithShape="1">
                <a:blip r:embed="rId5">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sng"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8" name="Group 7">
                <a:extLst>
                  <a:ext uri="{FF2B5EF4-FFF2-40B4-BE49-F238E27FC236}">
                    <a16:creationId xmlns:a16="http://schemas.microsoft.com/office/drawing/2014/main" id="{D7839652-C22E-3EF8-1390-C5E4346763C2}"/>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9" name="Picture 8" descr="A picture containing drawing, room&#10;&#10;Description automatically generated">
                  <a:extLst>
                    <a:ext uri="{FF2B5EF4-FFF2-40B4-BE49-F238E27FC236}">
                      <a16:creationId xmlns:a16="http://schemas.microsoft.com/office/drawing/2014/main" id="{7C911CE4-8026-8A9F-FEDF-547E2898B14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85351" y="6570342"/>
                  <a:ext cx="2184451" cy="62256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0" name="Picture 9" descr="A close up of a logo&#10;&#10;Description automatically generated">
                  <a:extLst>
                    <a:ext uri="{FF2B5EF4-FFF2-40B4-BE49-F238E27FC236}">
                      <a16:creationId xmlns:a16="http://schemas.microsoft.com/office/drawing/2014/main" id="{EF844655-7AB7-31FE-7D23-6CDD1401EE3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46205" y="6315919"/>
                  <a:ext cx="1107143" cy="101447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2" name="Picture 11">
                  <a:extLst>
                    <a:ext uri="{FF2B5EF4-FFF2-40B4-BE49-F238E27FC236}">
                      <a16:creationId xmlns:a16="http://schemas.microsoft.com/office/drawing/2014/main" id="{FDB5A7B2-81EE-42C0-58CE-502A9700DEB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62749" y="6605486"/>
                  <a:ext cx="2184451" cy="32237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grpSp>
      </p:grpSp>
      <p:pic>
        <p:nvPicPr>
          <p:cNvPr id="13" name="Picture 12">
            <a:extLst>
              <a:ext uri="{FF2B5EF4-FFF2-40B4-BE49-F238E27FC236}">
                <a16:creationId xmlns:a16="http://schemas.microsoft.com/office/drawing/2014/main" id="{88A781F0-A09E-63B0-F5BF-755EB85D7C4A}"/>
              </a:ext>
            </a:extLst>
          </p:cNvPr>
          <p:cNvPicPr>
            <a:picLocks noChangeAspect="1"/>
          </p:cNvPicPr>
          <p:nvPr/>
        </p:nvPicPr>
        <p:blipFill>
          <a:blip r:embed="rId9" cstate="print">
            <a:extLst>
              <a:ext uri="{28A0092B-C50C-407E-A947-70E740481C1C}">
                <a14:useLocalDpi xmlns:a14="http://schemas.microsoft.com/office/drawing/2010/main" val="0"/>
              </a:ext>
            </a:extLst>
          </a:blip>
          <a:srcRect t="4911" b="4911"/>
          <a:stretch/>
        </p:blipFill>
        <p:spPr>
          <a:xfrm>
            <a:off x="418824" y="2830205"/>
            <a:ext cx="5829575" cy="3943212"/>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p:spPr>
      </p:pic>
    </p:spTree>
    <p:extLst>
      <p:ext uri="{BB962C8B-B14F-4D97-AF65-F5344CB8AC3E}">
        <p14:creationId xmlns:p14="http://schemas.microsoft.com/office/powerpoint/2010/main" val="39079037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Line 8"/>
          <p:cNvSpPr>
            <a:spLocks noChangeShapeType="1"/>
          </p:cNvSpPr>
          <p:nvPr/>
        </p:nvSpPr>
        <p:spPr bwMode="auto">
          <a:xfrm flipV="1">
            <a:off x="1815541" y="1338110"/>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600" b="1" dirty="0">
              <a:solidFill>
                <a:schemeClr val="bg1"/>
              </a:solidFill>
              <a:effectLst>
                <a:outerShdw blurRad="38100" dist="38100" dir="2700000" algn="tl">
                  <a:srgbClr val="000000">
                    <a:alpha val="43137"/>
                  </a:srgbClr>
                </a:outerShdw>
              </a:effectLst>
              <a:latin typeface="Gotham Book"/>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5524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600" b="1" dirty="0">
              <a:solidFill>
                <a:schemeClr val="bg1"/>
              </a:solidFill>
              <a:effectLst>
                <a:outerShdw blurRad="38100" dist="38100" dir="2700000" algn="tl">
                  <a:srgbClr val="000000">
                    <a:alpha val="43137"/>
                  </a:srgbClr>
                </a:outerShdw>
              </a:effectLst>
              <a:latin typeface="Gotham Book"/>
            </a:endParaRPr>
          </a:p>
        </p:txBody>
      </p:sp>
      <p:sp>
        <p:nvSpPr>
          <p:cNvPr id="27" name="TextBox 26">
            <a:extLst>
              <a:ext uri="{FF2B5EF4-FFF2-40B4-BE49-F238E27FC236}">
                <a16:creationId xmlns:a16="http://schemas.microsoft.com/office/drawing/2014/main" id="{179360E6-2B9F-4F9B-A245-89821C837B3F}"/>
              </a:ext>
            </a:extLst>
          </p:cNvPr>
          <p:cNvSpPr txBox="1"/>
          <p:nvPr/>
        </p:nvSpPr>
        <p:spPr>
          <a:xfrm>
            <a:off x="164318" y="-31408"/>
            <a:ext cx="4179082" cy="603504"/>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Book"/>
              </a:rPr>
              <a:t>QUESTION &amp; ANSWER</a:t>
            </a:r>
            <a:endParaRPr lang="en-US" sz="2500" b="1" dirty="0">
              <a:solidFill>
                <a:schemeClr val="bg1"/>
              </a:solidFill>
              <a:effectLst>
                <a:outerShdw blurRad="38100" dist="38100" dir="2700000" algn="tl">
                  <a:srgbClr val="000000">
                    <a:alpha val="43137"/>
                  </a:srgbClr>
                </a:outerShdw>
              </a:effectLst>
              <a:latin typeface="Gotham Book"/>
            </a:endParaRPr>
          </a:p>
        </p:txBody>
      </p:sp>
      <p:sp>
        <p:nvSpPr>
          <p:cNvPr id="3" name="Rectangle 2">
            <a:extLst>
              <a:ext uri="{FF2B5EF4-FFF2-40B4-BE49-F238E27FC236}">
                <a16:creationId xmlns:a16="http://schemas.microsoft.com/office/drawing/2014/main" id="{C173528E-EDC8-4FBE-9BE9-878B206B957E}"/>
              </a:ext>
            </a:extLst>
          </p:cNvPr>
          <p:cNvSpPr/>
          <p:nvPr/>
        </p:nvSpPr>
        <p:spPr>
          <a:xfrm>
            <a:off x="116654" y="1517985"/>
            <a:ext cx="8834465" cy="5358292"/>
          </a:xfrm>
          <a:prstGeom prst="rect">
            <a:avLst/>
          </a:prstGeom>
          <a:solidFill>
            <a:srgbClr val="002060"/>
          </a:solidFill>
        </p:spPr>
        <p:txBody>
          <a:bodyPr wrap="square" lIns="64291" tIns="32146" rIns="64291" bIns="32146">
            <a:spAutoFit/>
          </a:bodyPr>
          <a:lstStyle/>
          <a:p>
            <a:pPr marL="9144" indent="91440">
              <a:lnSpc>
                <a:spcPct val="107000"/>
              </a:lnSpc>
            </a:pPr>
            <a:r>
              <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4. What kind of spiritual nourishment do believers need? Why?</a:t>
            </a:r>
          </a:p>
          <a:p>
            <a:pPr marL="9144" indent="91440">
              <a:lnSpc>
                <a:spcPct val="107000"/>
              </a:lnSpc>
              <a:defRPr/>
            </a:pPr>
            <a:endParaRPr lang="en-US" sz="2000" b="1" u="sng" dirty="0">
              <a:solidFill>
                <a:schemeClr val="bg1"/>
              </a:solidFill>
              <a:effectLst>
                <a:outerShdw blurRad="38100" dist="38100" dir="2700000" algn="tl">
                  <a:srgbClr val="000000">
                    <a:alpha val="43137"/>
                  </a:srgbClr>
                </a:outerShdw>
              </a:effectLst>
              <a:highlight>
                <a:srgbClr val="C0C0C0"/>
              </a:highlight>
              <a:uFill>
                <a:solidFill>
                  <a:srgbClr val="002060"/>
                </a:solidFill>
              </a:uFill>
              <a:latin typeface="Gotham Book"/>
              <a:cs typeface="Times New Roman" panose="02020603050405020304" pitchFamily="18" charset="0"/>
              <a:sym typeface="Helvetica Neue"/>
            </a:endParaRPr>
          </a:p>
          <a:p>
            <a:pPr marL="9144" indent="91440">
              <a:lnSpc>
                <a:spcPct val="107000"/>
              </a:lnSpc>
              <a:defRPr/>
            </a:pPr>
            <a:endParaRPr lang="en-US" sz="2000" b="1" u="sng" dirty="0">
              <a:solidFill>
                <a:schemeClr val="bg1"/>
              </a:solidFill>
              <a:effectLst>
                <a:outerShdw blurRad="38100" dist="38100" dir="2700000" algn="tl">
                  <a:srgbClr val="000000">
                    <a:alpha val="43137"/>
                  </a:srgbClr>
                </a:outerShdw>
              </a:effectLst>
              <a:highlight>
                <a:srgbClr val="C0C0C0"/>
              </a:highlight>
              <a:uFill>
                <a:solidFill>
                  <a:srgbClr val="002060"/>
                </a:solidFill>
              </a:uFill>
              <a:latin typeface="Gotham Book"/>
              <a:cs typeface="Times New Roman" panose="02020603050405020304" pitchFamily="18" charset="0"/>
              <a:sym typeface="Helvetica Neue"/>
            </a:endParaRPr>
          </a:p>
          <a:p>
            <a:pPr marL="9144" indent="91440">
              <a:lnSpc>
                <a:spcPct val="107000"/>
              </a:lnSpc>
              <a:defRPr/>
            </a:pPr>
            <a:endParaRPr lang="en-US" sz="2000" b="1" u="sng" dirty="0">
              <a:solidFill>
                <a:schemeClr val="bg1"/>
              </a:solidFill>
              <a:effectLst>
                <a:outerShdw blurRad="38100" dist="38100" dir="2700000" algn="tl">
                  <a:srgbClr val="000000">
                    <a:alpha val="43137"/>
                  </a:srgbClr>
                </a:outerShdw>
              </a:effectLst>
              <a:highlight>
                <a:srgbClr val="C0C0C0"/>
              </a:highlight>
              <a:uFill>
                <a:solidFill>
                  <a:srgbClr val="002060"/>
                </a:solidFill>
              </a:uFill>
              <a:latin typeface="Gotham Book"/>
              <a:cs typeface="Times New Roman" panose="02020603050405020304" pitchFamily="18" charset="0"/>
              <a:sym typeface="Helvetica Neue"/>
            </a:endParaRPr>
          </a:p>
          <a:p>
            <a:pPr marL="9144" indent="91440">
              <a:lnSpc>
                <a:spcPct val="107000"/>
              </a:lnSpc>
              <a:defRPr/>
            </a:pPr>
            <a:endParaRPr lang="en-US" sz="1100" b="1" u="sng" dirty="0">
              <a:solidFill>
                <a:schemeClr val="bg1"/>
              </a:solidFill>
              <a:effectLst>
                <a:outerShdw blurRad="38100" dist="38100" dir="2700000" algn="tl">
                  <a:srgbClr val="000000">
                    <a:alpha val="43137"/>
                  </a:srgbClr>
                </a:outerShdw>
              </a:effectLst>
              <a:highlight>
                <a:srgbClr val="C0C0C0"/>
              </a:highlight>
              <a:uFill>
                <a:solidFill>
                  <a:srgbClr val="002060"/>
                </a:solidFill>
              </a:uFill>
              <a:latin typeface="Gotham Book"/>
              <a:cs typeface="Times New Roman" panose="02020603050405020304" pitchFamily="18" charset="0"/>
              <a:sym typeface="Helvetica Neue"/>
            </a:endParaRPr>
          </a:p>
          <a:p>
            <a:pPr marL="9144" marR="0" indent="91440">
              <a:lnSpc>
                <a:spcPct val="107000"/>
              </a:lnSpc>
              <a:spcBef>
                <a:spcPts val="0"/>
              </a:spcBef>
              <a:spcAft>
                <a:spcPts val="0"/>
              </a:spcAft>
            </a:pPr>
            <a:endParaRPr lang="en-US" sz="11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indent="91440">
              <a:lnSpc>
                <a:spcPct val="107000"/>
              </a:lnSpc>
            </a:pPr>
            <a:r>
              <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5. How are believers like a temple built with Jesus as the cornerstone?</a:t>
            </a:r>
          </a:p>
          <a:p>
            <a:pPr marL="9144" marR="0" indent="91440">
              <a:lnSpc>
                <a:spcPct val="107000"/>
              </a:lnSpc>
              <a:spcBef>
                <a:spcPts val="0"/>
              </a:spcBef>
              <a:spcAft>
                <a:spcPts val="0"/>
              </a:spcAft>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indent="91440">
              <a:lnSpc>
                <a:spcPct val="107000"/>
              </a:lnSpc>
            </a:pPr>
            <a:endPar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r>
              <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6. What does it look like when people reject Jesus?</a:t>
            </a:r>
          </a:p>
          <a:p>
            <a:pPr marL="9144" marR="0" indent="91440">
              <a:lnSpc>
                <a:spcPct val="107000"/>
              </a:lnSpc>
              <a:spcBef>
                <a:spcPts val="0"/>
              </a:spcBef>
              <a:spcAft>
                <a:spcPts val="0"/>
              </a:spcAft>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sz="12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sz="12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213360" y="772847"/>
            <a:ext cx="3901440" cy="55778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GOD’S LIVING CORNERSTONE</a:t>
            </a:r>
          </a:p>
        </p:txBody>
      </p:sp>
      <p:sp>
        <p:nvSpPr>
          <p:cNvPr id="24" name="Title 2">
            <a:extLst>
              <a:ext uri="{FF2B5EF4-FFF2-40B4-BE49-F238E27FC236}">
                <a16:creationId xmlns:a16="http://schemas.microsoft.com/office/drawing/2014/main" id="{73CA73ED-E258-491C-A8C5-3B7FA0697A1D}"/>
              </a:ext>
            </a:extLst>
          </p:cNvPr>
          <p:cNvSpPr txBox="1">
            <a:spLocks/>
          </p:cNvSpPr>
          <p:nvPr/>
        </p:nvSpPr>
        <p:spPr>
          <a:xfrm>
            <a:off x="4419600" y="-44805"/>
            <a:ext cx="3016280"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Book"/>
              </a:rPr>
              <a:t>Living Stones in a Spiritual temple</a:t>
            </a:r>
          </a:p>
        </p:txBody>
      </p:sp>
      <p:cxnSp>
        <p:nvCxnSpPr>
          <p:cNvPr id="19" name="Straight Connector 18">
            <a:extLst>
              <a:ext uri="{FF2B5EF4-FFF2-40B4-BE49-F238E27FC236}">
                <a16:creationId xmlns:a16="http://schemas.microsoft.com/office/drawing/2014/main" id="{5700E1CE-5AA5-4B3E-B93B-9955BAB2CB28}"/>
              </a:ext>
            </a:extLst>
          </p:cNvPr>
          <p:cNvCxnSpPr/>
          <p:nvPr/>
        </p:nvCxnSpPr>
        <p:spPr>
          <a:xfrm>
            <a:off x="142875" y="685800"/>
            <a:ext cx="786384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C324AB9E-C518-468C-93AF-8DE027A7E4F2}"/>
              </a:ext>
            </a:extLst>
          </p:cNvPr>
          <p:cNvSpPr>
            <a:spLocks/>
          </p:cNvSpPr>
          <p:nvPr/>
        </p:nvSpPr>
        <p:spPr bwMode="auto">
          <a:xfrm>
            <a:off x="319551" y="1895542"/>
            <a:ext cx="8138160" cy="1041736"/>
          </a:xfrm>
          <a:prstGeom prst="rect">
            <a:avLst/>
          </a:prstGeom>
          <a:solidFill>
            <a:schemeClr val="bg1">
              <a:alpha val="85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a:lnSpc>
                <a:spcPct val="107000"/>
              </a:lnSpc>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Believers need the “pure spiritual milk” of God’s Word (v. 2). That is the best nourishment for growing up in Christ. We cannot mature in our walk and salvation unless we have the food of the Word.</a:t>
            </a:r>
          </a:p>
        </p:txBody>
      </p:sp>
      <p:sp>
        <p:nvSpPr>
          <p:cNvPr id="15" name="Rectangle 14">
            <a:extLst>
              <a:ext uri="{FF2B5EF4-FFF2-40B4-BE49-F238E27FC236}">
                <a16:creationId xmlns:a16="http://schemas.microsoft.com/office/drawing/2014/main" id="{F6791171-C410-4AED-9F97-6FD20DC6A21A}"/>
              </a:ext>
            </a:extLst>
          </p:cNvPr>
          <p:cNvSpPr>
            <a:spLocks/>
          </p:cNvSpPr>
          <p:nvPr/>
        </p:nvSpPr>
        <p:spPr bwMode="auto">
          <a:xfrm>
            <a:off x="302491" y="3589587"/>
            <a:ext cx="8138160" cy="1193691"/>
          </a:xfrm>
          <a:prstGeom prst="rect">
            <a:avLst/>
          </a:prstGeom>
          <a:solidFill>
            <a:schemeClr val="bg1">
              <a:alpha val="85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a:lnSpc>
                <a:spcPct val="107000"/>
              </a:lnSpc>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Jesus is the “living Stone” to whom all believers are connected (v. 4). He is the key foundation piece upon which the “spiritual house” is built (v. 5). It is like a temple in which believers bring daily sacrifices to Him—sacrifices of praise, thanks, and good deeds.</a:t>
            </a:r>
          </a:p>
        </p:txBody>
      </p:sp>
      <p:sp>
        <p:nvSpPr>
          <p:cNvPr id="4" name="Rectangle 3">
            <a:extLst>
              <a:ext uri="{FF2B5EF4-FFF2-40B4-BE49-F238E27FC236}">
                <a16:creationId xmlns:a16="http://schemas.microsoft.com/office/drawing/2014/main" id="{CAF39A50-627E-785C-D8D8-595432E39B2C}"/>
              </a:ext>
            </a:extLst>
          </p:cNvPr>
          <p:cNvSpPr>
            <a:spLocks/>
          </p:cNvSpPr>
          <p:nvPr/>
        </p:nvSpPr>
        <p:spPr bwMode="auto">
          <a:xfrm>
            <a:off x="297504" y="5430483"/>
            <a:ext cx="8138160" cy="931729"/>
          </a:xfrm>
          <a:prstGeom prst="rect">
            <a:avLst/>
          </a:prstGeom>
          <a:solidFill>
            <a:schemeClr val="bg1">
              <a:alpha val="85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a:lnSpc>
                <a:spcPct val="107000"/>
              </a:lnSpc>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Jesus is either the cornerstone on which believers can build their faith or a stumbling stone for those who won’t believe in Him. In Peter’s day, there were many people who could not accept that Jesus was God’s Messiah.</a:t>
            </a:r>
          </a:p>
        </p:txBody>
      </p:sp>
      <p:sp>
        <p:nvSpPr>
          <p:cNvPr id="6" name="Slide Number Placeholder 7">
            <a:extLst>
              <a:ext uri="{FF2B5EF4-FFF2-40B4-BE49-F238E27FC236}">
                <a16:creationId xmlns:a16="http://schemas.microsoft.com/office/drawing/2014/main" id="{E23BFFFC-7A98-5393-11D2-86187745DC68}"/>
              </a:ext>
            </a:extLst>
          </p:cNvPr>
          <p:cNvSpPr txBox="1">
            <a:spLocks/>
          </p:cNvSpPr>
          <p:nvPr/>
        </p:nvSpPr>
        <p:spPr>
          <a:xfrm>
            <a:off x="8229600" y="6356350"/>
            <a:ext cx="609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86CB4B4D-7CA3-9044-876B-883B54F8677D}" type="slidenum">
              <a:rPr lang="en-US" sz="1200" smtClean="0">
                <a:solidFill>
                  <a:schemeClr val="bg1"/>
                </a:solidFill>
                <a:latin typeface="Arial Black" panose="020B0A04020102020204" pitchFamily="34" charset="0"/>
              </a:rPr>
              <a:pPr algn="r"/>
              <a:t>21</a:t>
            </a:fld>
            <a:endParaRPr lang="en-US" sz="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995943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01EEA2-5772-6036-8E12-19F7560F2794}"/>
            </a:ext>
          </a:extLst>
        </p:cNvPr>
        <p:cNvGrpSpPr/>
        <p:nvPr/>
      </p:nvGrpSpPr>
      <p:grpSpPr>
        <a:xfrm>
          <a:off x="0" y="0"/>
          <a:ext cx="0" cy="0"/>
          <a:chOff x="0" y="0"/>
          <a:chExt cx="0" cy="0"/>
        </a:xfrm>
      </p:grpSpPr>
      <p:sp>
        <p:nvSpPr>
          <p:cNvPr id="36869" name="Line 8">
            <a:extLst>
              <a:ext uri="{FF2B5EF4-FFF2-40B4-BE49-F238E27FC236}">
                <a16:creationId xmlns:a16="http://schemas.microsoft.com/office/drawing/2014/main" id="{A4714001-2998-25F7-6E4F-75CAD136E9C8}"/>
              </a:ext>
            </a:extLst>
          </p:cNvPr>
          <p:cNvSpPr>
            <a:spLocks noChangeShapeType="1"/>
          </p:cNvSpPr>
          <p:nvPr/>
        </p:nvSpPr>
        <p:spPr bwMode="auto">
          <a:xfrm flipV="1">
            <a:off x="1815541" y="1338110"/>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600" b="1" dirty="0">
              <a:solidFill>
                <a:schemeClr val="bg1"/>
              </a:solidFill>
              <a:effectLst>
                <a:outerShdw blurRad="38100" dist="38100" dir="2700000" algn="tl">
                  <a:srgbClr val="000000">
                    <a:alpha val="43137"/>
                  </a:srgbClr>
                </a:outerShdw>
              </a:effectLst>
              <a:latin typeface="Gotham Book"/>
            </a:endParaRPr>
          </a:p>
        </p:txBody>
      </p:sp>
      <p:sp>
        <p:nvSpPr>
          <p:cNvPr id="11" name="Line 7">
            <a:extLst>
              <a:ext uri="{FF2B5EF4-FFF2-40B4-BE49-F238E27FC236}">
                <a16:creationId xmlns:a16="http://schemas.microsoft.com/office/drawing/2014/main" id="{1EBDDDE7-28AD-F8AF-7F8A-7A45F5D1E04C}"/>
              </a:ext>
            </a:extLst>
          </p:cNvPr>
          <p:cNvSpPr>
            <a:spLocks noChangeShapeType="1"/>
          </p:cNvSpPr>
          <p:nvPr/>
        </p:nvSpPr>
        <p:spPr bwMode="auto">
          <a:xfrm flipH="1" flipV="1">
            <a:off x="5524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600" b="1" dirty="0">
              <a:solidFill>
                <a:schemeClr val="bg1"/>
              </a:solidFill>
              <a:effectLst>
                <a:outerShdw blurRad="38100" dist="38100" dir="2700000" algn="tl">
                  <a:srgbClr val="000000">
                    <a:alpha val="43137"/>
                  </a:srgbClr>
                </a:outerShdw>
              </a:effectLst>
              <a:latin typeface="Gotham Book"/>
            </a:endParaRPr>
          </a:p>
        </p:txBody>
      </p:sp>
      <p:sp>
        <p:nvSpPr>
          <p:cNvPr id="27" name="TextBox 26">
            <a:extLst>
              <a:ext uri="{FF2B5EF4-FFF2-40B4-BE49-F238E27FC236}">
                <a16:creationId xmlns:a16="http://schemas.microsoft.com/office/drawing/2014/main" id="{50963000-8031-6E0C-3596-1BA353A3B65B}"/>
              </a:ext>
            </a:extLst>
          </p:cNvPr>
          <p:cNvSpPr txBox="1"/>
          <p:nvPr/>
        </p:nvSpPr>
        <p:spPr>
          <a:xfrm>
            <a:off x="164318" y="-31408"/>
            <a:ext cx="4179082" cy="603504"/>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Book"/>
              </a:rPr>
              <a:t>QUESTION &amp; ANSWER</a:t>
            </a:r>
            <a:endParaRPr lang="en-US" sz="2500" b="1" dirty="0">
              <a:solidFill>
                <a:schemeClr val="bg1"/>
              </a:solidFill>
              <a:effectLst>
                <a:outerShdw blurRad="38100" dist="38100" dir="2700000" algn="tl">
                  <a:srgbClr val="000000">
                    <a:alpha val="43137"/>
                  </a:srgbClr>
                </a:outerShdw>
              </a:effectLst>
              <a:latin typeface="Gotham Book"/>
            </a:endParaRPr>
          </a:p>
        </p:txBody>
      </p:sp>
      <p:sp>
        <p:nvSpPr>
          <p:cNvPr id="3" name="Rectangle 2">
            <a:extLst>
              <a:ext uri="{FF2B5EF4-FFF2-40B4-BE49-F238E27FC236}">
                <a16:creationId xmlns:a16="http://schemas.microsoft.com/office/drawing/2014/main" id="{F534B67B-A5D8-ED67-92E2-63E9C839CCE2}"/>
              </a:ext>
            </a:extLst>
          </p:cNvPr>
          <p:cNvSpPr/>
          <p:nvPr/>
        </p:nvSpPr>
        <p:spPr>
          <a:xfrm>
            <a:off x="116654" y="1517985"/>
            <a:ext cx="8834465" cy="5753528"/>
          </a:xfrm>
          <a:prstGeom prst="rect">
            <a:avLst/>
          </a:prstGeom>
          <a:solidFill>
            <a:srgbClr val="002060"/>
          </a:solidFill>
        </p:spPr>
        <p:txBody>
          <a:bodyPr wrap="square" lIns="64291" tIns="32146" rIns="64291" bIns="32146">
            <a:spAutoFit/>
          </a:bodyPr>
          <a:lstStyle/>
          <a:p>
            <a:pPr marL="9144" indent="91440">
              <a:lnSpc>
                <a:spcPct val="107000"/>
              </a:lnSpc>
            </a:pPr>
            <a:r>
              <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7. What do the Old Testament titles for God’s people reveal about their identity in Christ?</a:t>
            </a:r>
          </a:p>
          <a:p>
            <a:pPr marL="9144" indent="91440">
              <a:lnSpc>
                <a:spcPct val="107000"/>
              </a:lnSpc>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indent="91440">
              <a:lnSpc>
                <a:spcPct val="107000"/>
              </a:lnSpc>
              <a:defRPr/>
            </a:pPr>
            <a:endParaRPr lang="en-US" sz="2000" b="1" u="sng" dirty="0">
              <a:solidFill>
                <a:schemeClr val="bg1"/>
              </a:solidFill>
              <a:effectLst>
                <a:outerShdw blurRad="38100" dist="38100" dir="2700000" algn="tl">
                  <a:srgbClr val="000000">
                    <a:alpha val="43137"/>
                  </a:srgbClr>
                </a:outerShdw>
              </a:effectLst>
              <a:highlight>
                <a:srgbClr val="C0C0C0"/>
              </a:highlight>
              <a:uFill>
                <a:solidFill>
                  <a:srgbClr val="002060"/>
                </a:solidFill>
              </a:uFill>
              <a:latin typeface="Gotham Book"/>
              <a:cs typeface="Times New Roman" panose="02020603050405020304" pitchFamily="18" charset="0"/>
              <a:sym typeface="Helvetica Neue"/>
            </a:endParaRPr>
          </a:p>
          <a:p>
            <a:pPr marL="9144" indent="91440">
              <a:lnSpc>
                <a:spcPct val="107000"/>
              </a:lnSpc>
              <a:defRPr/>
            </a:pPr>
            <a:endParaRPr lang="en-US" sz="2000" b="1" u="sng" dirty="0">
              <a:solidFill>
                <a:schemeClr val="bg1"/>
              </a:solidFill>
              <a:effectLst>
                <a:outerShdw blurRad="38100" dist="38100" dir="2700000" algn="tl">
                  <a:srgbClr val="000000">
                    <a:alpha val="43137"/>
                  </a:srgbClr>
                </a:outerShdw>
              </a:effectLst>
              <a:highlight>
                <a:srgbClr val="C0C0C0"/>
              </a:highlight>
              <a:uFill>
                <a:solidFill>
                  <a:srgbClr val="002060"/>
                </a:solidFill>
              </a:uFill>
              <a:latin typeface="Gotham Book"/>
              <a:cs typeface="Times New Roman" panose="02020603050405020304" pitchFamily="18" charset="0"/>
              <a:sym typeface="Helvetica Neue"/>
            </a:endParaRPr>
          </a:p>
          <a:p>
            <a:pPr marL="9144" indent="91440">
              <a:lnSpc>
                <a:spcPct val="107000"/>
              </a:lnSpc>
              <a:defRPr/>
            </a:pPr>
            <a:endParaRPr lang="en-US" sz="900" b="1" u="sng" dirty="0">
              <a:solidFill>
                <a:schemeClr val="bg1"/>
              </a:solidFill>
              <a:effectLst>
                <a:outerShdw blurRad="38100" dist="38100" dir="2700000" algn="tl">
                  <a:srgbClr val="000000">
                    <a:alpha val="43137"/>
                  </a:srgbClr>
                </a:outerShdw>
              </a:effectLst>
              <a:highlight>
                <a:srgbClr val="C0C0C0"/>
              </a:highlight>
              <a:uFill>
                <a:solidFill>
                  <a:srgbClr val="002060"/>
                </a:solidFill>
              </a:uFill>
              <a:latin typeface="Gotham Book"/>
              <a:cs typeface="Times New Roman" panose="02020603050405020304" pitchFamily="18" charset="0"/>
              <a:sym typeface="Helvetica Neue"/>
            </a:endParaRPr>
          </a:p>
          <a:p>
            <a:pPr marL="9144" marR="0" indent="91440">
              <a:lnSpc>
                <a:spcPct val="107000"/>
              </a:lnSpc>
              <a:spcBef>
                <a:spcPts val="0"/>
              </a:spcBef>
              <a:spcAft>
                <a:spcPts val="0"/>
              </a:spcAft>
            </a:pPr>
            <a:endParaRPr lang="en-US" sz="9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indent="91440">
              <a:lnSpc>
                <a:spcPct val="107000"/>
              </a:lnSpc>
            </a:pPr>
            <a:r>
              <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8. Why should believers regard themselves as “foreigners and exiles” in this world (v. 11)?</a:t>
            </a:r>
          </a:p>
          <a:p>
            <a:pPr marL="9144" indent="91440">
              <a:lnSpc>
                <a:spcPct val="107000"/>
              </a:lnSpc>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indent="91440">
              <a:lnSpc>
                <a:spcPct val="107000"/>
              </a:lnSpc>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indent="91440">
              <a:lnSpc>
                <a:spcPct val="107000"/>
              </a:lnSpc>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indent="91440">
              <a:lnSpc>
                <a:spcPct val="107000"/>
              </a:lnSpc>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r>
              <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9. What battle are believers constantly fighting?</a:t>
            </a:r>
          </a:p>
          <a:p>
            <a:pPr marL="9144" marR="0" indent="91440">
              <a:lnSpc>
                <a:spcPct val="107000"/>
              </a:lnSpc>
              <a:spcBef>
                <a:spcPts val="0"/>
              </a:spcBef>
              <a:spcAft>
                <a:spcPts val="0"/>
              </a:spcAft>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sz="12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sz="12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D5D71088-C6A9-A20A-15A6-4D1E74AF260F}"/>
              </a:ext>
            </a:extLst>
          </p:cNvPr>
          <p:cNvSpPr txBox="1">
            <a:spLocks/>
          </p:cNvSpPr>
          <p:nvPr/>
        </p:nvSpPr>
        <p:spPr>
          <a:xfrm>
            <a:off x="213360" y="772847"/>
            <a:ext cx="3901440" cy="55778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GOD’S SPECIAL POSSESSION</a:t>
            </a:r>
          </a:p>
        </p:txBody>
      </p:sp>
      <p:sp>
        <p:nvSpPr>
          <p:cNvPr id="24" name="Title 2">
            <a:extLst>
              <a:ext uri="{FF2B5EF4-FFF2-40B4-BE49-F238E27FC236}">
                <a16:creationId xmlns:a16="http://schemas.microsoft.com/office/drawing/2014/main" id="{C0C73509-9FE2-4705-5BBE-4321F183BB12}"/>
              </a:ext>
            </a:extLst>
          </p:cNvPr>
          <p:cNvSpPr txBox="1">
            <a:spLocks/>
          </p:cNvSpPr>
          <p:nvPr/>
        </p:nvSpPr>
        <p:spPr>
          <a:xfrm>
            <a:off x="4419600" y="-44805"/>
            <a:ext cx="3016280"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Book"/>
              </a:rPr>
              <a:t>Living Stones in a Spiritual temple</a:t>
            </a:r>
          </a:p>
        </p:txBody>
      </p:sp>
      <p:cxnSp>
        <p:nvCxnSpPr>
          <p:cNvPr id="19" name="Straight Connector 18">
            <a:extLst>
              <a:ext uri="{FF2B5EF4-FFF2-40B4-BE49-F238E27FC236}">
                <a16:creationId xmlns:a16="http://schemas.microsoft.com/office/drawing/2014/main" id="{15AC701F-DE2A-77B2-2812-449C61350404}"/>
              </a:ext>
            </a:extLst>
          </p:cNvPr>
          <p:cNvCxnSpPr/>
          <p:nvPr/>
        </p:nvCxnSpPr>
        <p:spPr>
          <a:xfrm>
            <a:off x="142875" y="685800"/>
            <a:ext cx="786384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52291372-652E-1D93-DBF1-6C36AAE6F833}"/>
              </a:ext>
            </a:extLst>
          </p:cNvPr>
          <p:cNvSpPr>
            <a:spLocks/>
          </p:cNvSpPr>
          <p:nvPr/>
        </p:nvSpPr>
        <p:spPr bwMode="auto">
          <a:xfrm>
            <a:off x="319551" y="2234864"/>
            <a:ext cx="7680960" cy="1041736"/>
          </a:xfrm>
          <a:prstGeom prst="rect">
            <a:avLst/>
          </a:prstGeom>
          <a:solidFill>
            <a:schemeClr val="bg1">
              <a:alpha val="85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a:lnSpc>
                <a:spcPct val="107000"/>
              </a:lnSpc>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Anyone, Jew or Gentile, who follows Christ is now part of “God’s chosen people, a royal priesthood, a holy nation, God’s special possession” (v. 9), and a member of “the people of God” who have “received mercy” (v. 10).</a:t>
            </a:r>
          </a:p>
        </p:txBody>
      </p:sp>
      <p:sp>
        <p:nvSpPr>
          <p:cNvPr id="15" name="Rectangle 14">
            <a:extLst>
              <a:ext uri="{FF2B5EF4-FFF2-40B4-BE49-F238E27FC236}">
                <a16:creationId xmlns:a16="http://schemas.microsoft.com/office/drawing/2014/main" id="{70935888-3964-1173-4451-485F3CCFF6C0}"/>
              </a:ext>
            </a:extLst>
          </p:cNvPr>
          <p:cNvSpPr>
            <a:spLocks/>
          </p:cNvSpPr>
          <p:nvPr/>
        </p:nvSpPr>
        <p:spPr bwMode="auto">
          <a:xfrm>
            <a:off x="301353" y="4189173"/>
            <a:ext cx="7680960" cy="1193691"/>
          </a:xfrm>
          <a:prstGeom prst="rect">
            <a:avLst/>
          </a:prstGeom>
          <a:solidFill>
            <a:schemeClr val="bg1">
              <a:alpha val="85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a:lnSpc>
                <a:spcPct val="107000"/>
              </a:lnSpc>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This world is often hostile to Christ and stumbles over Him, and we should not give in to sinful desire. That creates a bad example for the world, who then sees no difference in believers. As Jesus says, His followers should be in the world but not of the world (John 17:15–16).</a:t>
            </a:r>
          </a:p>
        </p:txBody>
      </p:sp>
      <p:sp>
        <p:nvSpPr>
          <p:cNvPr id="4" name="Rectangle 3">
            <a:extLst>
              <a:ext uri="{FF2B5EF4-FFF2-40B4-BE49-F238E27FC236}">
                <a16:creationId xmlns:a16="http://schemas.microsoft.com/office/drawing/2014/main" id="{4E8CECE7-F345-6770-2EB6-D5284A8C7FB2}"/>
              </a:ext>
            </a:extLst>
          </p:cNvPr>
          <p:cNvSpPr>
            <a:spLocks/>
          </p:cNvSpPr>
          <p:nvPr/>
        </p:nvSpPr>
        <p:spPr bwMode="auto">
          <a:xfrm>
            <a:off x="310452" y="5791200"/>
            <a:ext cx="7680960" cy="931729"/>
          </a:xfrm>
          <a:prstGeom prst="rect">
            <a:avLst/>
          </a:prstGeom>
          <a:solidFill>
            <a:schemeClr val="bg1">
              <a:alpha val="85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a:lnSpc>
                <a:spcPct val="107000"/>
              </a:lnSpc>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Believers are constantly fighting a battle with sinful desires that threaten their very souls (v. 11). Christians must strive to do good deeds that “glorify God” and point others to Him (v. 12).</a:t>
            </a:r>
          </a:p>
        </p:txBody>
      </p:sp>
      <p:sp>
        <p:nvSpPr>
          <p:cNvPr id="6" name="Slide Number Placeholder 7">
            <a:extLst>
              <a:ext uri="{FF2B5EF4-FFF2-40B4-BE49-F238E27FC236}">
                <a16:creationId xmlns:a16="http://schemas.microsoft.com/office/drawing/2014/main" id="{77E2764C-C14F-B302-2F08-93B40BF66D21}"/>
              </a:ext>
            </a:extLst>
          </p:cNvPr>
          <p:cNvSpPr txBox="1">
            <a:spLocks/>
          </p:cNvSpPr>
          <p:nvPr/>
        </p:nvSpPr>
        <p:spPr>
          <a:xfrm>
            <a:off x="8229600" y="6356350"/>
            <a:ext cx="609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86CB4B4D-7CA3-9044-876B-883B54F8677D}" type="slidenum">
              <a:rPr lang="en-US" sz="1200" smtClean="0">
                <a:solidFill>
                  <a:schemeClr val="bg1"/>
                </a:solidFill>
                <a:latin typeface="Arial Black" panose="020B0A04020102020204" pitchFamily="34" charset="0"/>
              </a:rPr>
              <a:pPr algn="r"/>
              <a:t>22</a:t>
            </a:fld>
            <a:endParaRPr lang="en-US" sz="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7239479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a:extLst>
            <a:ext uri="{FF2B5EF4-FFF2-40B4-BE49-F238E27FC236}">
              <a16:creationId xmlns:a16="http://schemas.microsoft.com/office/drawing/2014/main" id="{E723F946-336C-71AC-45C5-BC48472F030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7153522D-344D-7D65-74F0-50393AF0F8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4894" y="-33338"/>
            <a:ext cx="1582312" cy="5900738"/>
          </a:xfrm>
          <a:prstGeom prst="rect">
            <a:avLst/>
          </a:prstGeom>
        </p:spPr>
      </p:pic>
      <p:sp>
        <p:nvSpPr>
          <p:cNvPr id="42" name="Content Placeholder 1">
            <a:extLst>
              <a:ext uri="{FF2B5EF4-FFF2-40B4-BE49-F238E27FC236}">
                <a16:creationId xmlns:a16="http://schemas.microsoft.com/office/drawing/2014/main" id="{18573D1B-A397-0AE1-2738-CB6DDD60A787}"/>
              </a:ext>
            </a:extLst>
          </p:cNvPr>
          <p:cNvSpPr txBox="1">
            <a:spLocks/>
          </p:cNvSpPr>
          <p:nvPr/>
        </p:nvSpPr>
        <p:spPr>
          <a:xfrm>
            <a:off x="588274" y="127624"/>
            <a:ext cx="6477000" cy="2789407"/>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anchor="ctr">
            <a:noAutofit/>
            <a:sp3d extrusionH="57150">
              <a:bevelT w="38100" h="38100" prst="relaxedInset"/>
            </a:sp3d>
          </a:bodyPr>
          <a:lstStyle>
            <a:lvl1pPr marL="571558"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1pPr>
            <a:lvl2pPr marL="1143114"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2pPr>
            <a:lvl3pPr marL="1714672"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3pPr>
            <a:lvl4pPr marL="2286228"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4pPr>
            <a:lvl5pPr marL="2857786"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5pPr>
            <a:lvl6pPr marL="3429344"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6pPr>
            <a:lvl7pPr marL="4000900"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7pPr>
            <a:lvl8pPr marL="4572458"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8pPr>
            <a:lvl9pPr marL="5144015"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9pPr>
          </a:lstStyle>
          <a:p>
            <a:pPr marL="342900" lvl="1" indent="-342900" defTabSz="914400">
              <a:spcBef>
                <a:spcPct val="20000"/>
              </a:spcBef>
              <a:buNone/>
            </a:pPr>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endParaRPr lang="en-US" sz="8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endParaRPr lang="en-US" sz="8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 thee, and be gracious unto thee:</a:t>
            </a:r>
            <a:endParaRPr lang="en-US" sz="8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endParaRPr lang="en-US" sz="8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342900" lvl="1" indent="-342900" algn="r" defTabSz="914400">
              <a:spcBef>
                <a:spcPct val="20000"/>
              </a:spcBef>
              <a:buNone/>
            </a:pPr>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 Numbers 6:24-26, </a:t>
            </a:r>
          </a:p>
        </p:txBody>
      </p:sp>
      <p:grpSp>
        <p:nvGrpSpPr>
          <p:cNvPr id="2" name="Group 1">
            <a:extLst>
              <a:ext uri="{FF2B5EF4-FFF2-40B4-BE49-F238E27FC236}">
                <a16:creationId xmlns:a16="http://schemas.microsoft.com/office/drawing/2014/main" id="{1C0D74C5-EA11-AB13-B40C-7CE132BCEEFF}"/>
              </a:ext>
            </a:extLst>
          </p:cNvPr>
          <p:cNvGrpSpPr/>
          <p:nvPr/>
        </p:nvGrpSpPr>
        <p:grpSpPr>
          <a:xfrm>
            <a:off x="5638800" y="6096001"/>
            <a:ext cx="3366072" cy="768220"/>
            <a:chOff x="1184347" y="6508933"/>
            <a:chExt cx="4848725" cy="903556"/>
          </a:xfrm>
        </p:grpSpPr>
        <p:sp>
          <p:nvSpPr>
            <p:cNvPr id="5" name="Rectangle 4">
              <a:extLst>
                <a:ext uri="{FF2B5EF4-FFF2-40B4-BE49-F238E27FC236}">
                  <a16:creationId xmlns:a16="http://schemas.microsoft.com/office/drawing/2014/main" id="{EAC7D7ED-EE1D-0F57-535F-ABB8D4A64A25}"/>
                </a:ext>
              </a:extLst>
            </p:cNvPr>
            <p:cNvSpPr/>
            <p:nvPr/>
          </p:nvSpPr>
          <p:spPr>
            <a:xfrm>
              <a:off x="1184347" y="6978092"/>
              <a:ext cx="4848725" cy="434397"/>
            </a:xfrm>
            <a:prstGeom prst="rect">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600" b="1" dirty="0">
                  <a:solidFill>
                    <a:srgbClr val="FFC000"/>
                  </a:solidFill>
                  <a:latin typeface="Gotham Medium" panose="02000604030000020004"/>
                  <a:cs typeface="Lucida Sans Unicode" panose="020B0602030504020204" pitchFamily="34" charset="0"/>
                </a:rPr>
                <a:t>Material adapted by Stanford W. Bowman Jr. from Echoes® Adult and Bible-in-Life® </a:t>
              </a:r>
              <a:r>
                <a:rPr lang="en-US" sz="600" b="1">
                  <a:solidFill>
                    <a:srgbClr val="FFC000"/>
                  </a:solidFill>
                  <a:latin typeface="Gotham Medium" panose="02000604030000020004"/>
                  <a:cs typeface="Lucida Sans Unicode" panose="020B0602030504020204" pitchFamily="34" charset="0"/>
                </a:rPr>
                <a:t>Adult Summer 2025 </a:t>
              </a:r>
              <a:r>
                <a:rPr lang="en-US" sz="600" b="1" dirty="0">
                  <a:solidFill>
                    <a:srgbClr val="FFC000"/>
                  </a:solidFill>
                  <a:latin typeface="Gotham Medium" panose="02000604030000020004"/>
                  <a:cs typeface="Lucida Sans Unicode" panose="020B0602030504020204" pitchFamily="34" charset="0"/>
                </a:rPr>
                <a:t>quarter with permission,  © David C Cook, https://davidccook.org. May not be further reproduced. All rights reserved.</a:t>
              </a:r>
            </a:p>
          </p:txBody>
        </p:sp>
        <p:grpSp>
          <p:nvGrpSpPr>
            <p:cNvPr id="6" name="Group 5">
              <a:extLst>
                <a:ext uri="{FF2B5EF4-FFF2-40B4-BE49-F238E27FC236}">
                  <a16:creationId xmlns:a16="http://schemas.microsoft.com/office/drawing/2014/main" id="{A2002565-B6B5-B60C-34DC-B7197AB411DA}"/>
                </a:ext>
              </a:extLst>
            </p:cNvPr>
            <p:cNvGrpSpPr/>
            <p:nvPr/>
          </p:nvGrpSpPr>
          <p:grpSpPr>
            <a:xfrm>
              <a:off x="1737166" y="6508933"/>
              <a:ext cx="3937465" cy="425267"/>
              <a:chOff x="3142974" y="6271325"/>
              <a:chExt cx="6718852" cy="1014475"/>
            </a:xfrm>
          </p:grpSpPr>
          <p:sp>
            <p:nvSpPr>
              <p:cNvPr id="7" name="Rectangle: Rounded Corners 6">
                <a:extLst>
                  <a:ext uri="{FF2B5EF4-FFF2-40B4-BE49-F238E27FC236}">
                    <a16:creationId xmlns:a16="http://schemas.microsoft.com/office/drawing/2014/main" id="{2FF6D5BA-B8BC-D0C9-C81E-88D4FF07B5C1}"/>
                  </a:ext>
                </a:extLst>
              </p:cNvPr>
              <p:cNvSpPr/>
              <p:nvPr/>
            </p:nvSpPr>
            <p:spPr>
              <a:xfrm>
                <a:off x="3142974" y="6421042"/>
                <a:ext cx="6718852" cy="715039"/>
              </a:xfrm>
              <a:prstGeom prst="roundRect">
                <a:avLst/>
              </a:prstGeom>
              <a:blipFill rotWithShape="1">
                <a:blip r:embed="rId5">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sng"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8" name="Group 7">
                <a:extLst>
                  <a:ext uri="{FF2B5EF4-FFF2-40B4-BE49-F238E27FC236}">
                    <a16:creationId xmlns:a16="http://schemas.microsoft.com/office/drawing/2014/main" id="{CC7534A4-2EEF-3359-5685-10A670EEFD87}"/>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9" name="Picture 8" descr="A picture containing drawing, room&#10;&#10;Description automatically generated">
                  <a:extLst>
                    <a:ext uri="{FF2B5EF4-FFF2-40B4-BE49-F238E27FC236}">
                      <a16:creationId xmlns:a16="http://schemas.microsoft.com/office/drawing/2014/main" id="{CF8EDE12-3E36-32A4-DC17-B9673BC254C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85351" y="6570342"/>
                  <a:ext cx="2184451" cy="62256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0" name="Picture 9" descr="A close up of a logo&#10;&#10;Description automatically generated">
                  <a:extLst>
                    <a:ext uri="{FF2B5EF4-FFF2-40B4-BE49-F238E27FC236}">
                      <a16:creationId xmlns:a16="http://schemas.microsoft.com/office/drawing/2014/main" id="{6CD7A4B8-2C16-4E23-636C-7899C06C6FF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46205" y="6315919"/>
                  <a:ext cx="1107143" cy="101447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2" name="Picture 11">
                  <a:extLst>
                    <a:ext uri="{FF2B5EF4-FFF2-40B4-BE49-F238E27FC236}">
                      <a16:creationId xmlns:a16="http://schemas.microsoft.com/office/drawing/2014/main" id="{B356D896-AC57-E414-8BB1-EB04513D93F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62749" y="6605486"/>
                  <a:ext cx="2184451" cy="32237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grpSp>
      </p:grpSp>
      <p:pic>
        <p:nvPicPr>
          <p:cNvPr id="13" name="Picture 12">
            <a:extLst>
              <a:ext uri="{FF2B5EF4-FFF2-40B4-BE49-F238E27FC236}">
                <a16:creationId xmlns:a16="http://schemas.microsoft.com/office/drawing/2014/main" id="{A3A3AA90-F433-BF4B-3A33-F558D197D607}"/>
              </a:ext>
            </a:extLst>
          </p:cNvPr>
          <p:cNvPicPr>
            <a:picLocks noChangeAspect="1"/>
          </p:cNvPicPr>
          <p:nvPr/>
        </p:nvPicPr>
        <p:blipFill>
          <a:blip r:embed="rId9" cstate="print">
            <a:extLst>
              <a:ext uri="{28A0092B-C50C-407E-A947-70E740481C1C}">
                <a14:useLocalDpi xmlns:a14="http://schemas.microsoft.com/office/drawing/2010/main" val="0"/>
              </a:ext>
            </a:extLst>
          </a:blip>
          <a:srcRect t="4911" b="4911"/>
          <a:stretch/>
        </p:blipFill>
        <p:spPr>
          <a:xfrm>
            <a:off x="418824" y="2830205"/>
            <a:ext cx="5829575" cy="3943212"/>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p:spPr>
      </p:pic>
    </p:spTree>
    <p:extLst>
      <p:ext uri="{BB962C8B-B14F-4D97-AF65-F5344CB8AC3E}">
        <p14:creationId xmlns:p14="http://schemas.microsoft.com/office/powerpoint/2010/main" val="30331918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19CFC2-260E-EC32-CBEE-E0AD2820F039}"/>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ChalkSketch/>
                    </a14:imgEffect>
                  </a14:imgLayer>
                </a14:imgProps>
              </a:ext>
              <a:ext uri="{28A0092B-C50C-407E-A947-70E740481C1C}">
                <a14:useLocalDpi xmlns:a14="http://schemas.microsoft.com/office/drawing/2010/main" val="0"/>
              </a:ext>
            </a:extLst>
          </a:blip>
          <a:srcRect/>
          <a:stretch/>
        </p:blipFill>
        <p:spPr>
          <a:xfrm>
            <a:off x="6172200" y="3914960"/>
            <a:ext cx="2514600" cy="2467796"/>
          </a:xfrm>
          <a:custGeom>
            <a:avLst/>
            <a:gdLst/>
            <a:ahLst/>
            <a:cxnLst/>
            <a:rect l="l" t="t" r="r" b="b"/>
            <a:pathLst>
              <a:path w="10256294" h="6858000">
                <a:moveTo>
                  <a:pt x="1691450" y="0"/>
                </a:moveTo>
                <a:lnTo>
                  <a:pt x="4470259" y="0"/>
                </a:lnTo>
                <a:lnTo>
                  <a:pt x="4542814" y="0"/>
                </a:lnTo>
                <a:lnTo>
                  <a:pt x="5713480" y="0"/>
                </a:lnTo>
                <a:lnTo>
                  <a:pt x="5786036" y="0"/>
                </a:lnTo>
                <a:lnTo>
                  <a:pt x="8564844" y="0"/>
                </a:lnTo>
                <a:lnTo>
                  <a:pt x="8587900" y="14997"/>
                </a:lnTo>
                <a:cubicBezTo>
                  <a:pt x="9658369" y="754641"/>
                  <a:pt x="10256294" y="2093192"/>
                  <a:pt x="10256294" y="3621656"/>
                </a:cubicBezTo>
                <a:cubicBezTo>
                  <a:pt x="10256294" y="4969131"/>
                  <a:pt x="9288413" y="5602839"/>
                  <a:pt x="8302921" y="6374814"/>
                </a:cubicBezTo>
                <a:cubicBezTo>
                  <a:pt x="8123457" y="6515397"/>
                  <a:pt x="7945637" y="6653108"/>
                  <a:pt x="7764491" y="6780599"/>
                </a:cubicBezTo>
                <a:lnTo>
                  <a:pt x="7648023" y="6858000"/>
                </a:lnTo>
                <a:lnTo>
                  <a:pt x="5786036" y="6858000"/>
                </a:lnTo>
                <a:lnTo>
                  <a:pt x="5713480" y="6858000"/>
                </a:lnTo>
                <a:lnTo>
                  <a:pt x="4542814" y="6858000"/>
                </a:lnTo>
                <a:lnTo>
                  <a:pt x="4470259" y="6858000"/>
                </a:lnTo>
                <a:lnTo>
                  <a:pt x="2608272" y="6858000"/>
                </a:lnTo>
                <a:lnTo>
                  <a:pt x="2491804" y="6780599"/>
                </a:lnTo>
                <a:cubicBezTo>
                  <a:pt x="2310658" y="6653108"/>
                  <a:pt x="2132837" y="6515397"/>
                  <a:pt x="1953374" y="6374814"/>
                </a:cubicBezTo>
                <a:cubicBezTo>
                  <a:pt x="967880" y="5602839"/>
                  <a:pt x="0" y="4969131"/>
                  <a:pt x="0" y="3621656"/>
                </a:cubicBezTo>
                <a:cubicBezTo>
                  <a:pt x="0" y="2093192"/>
                  <a:pt x="597925" y="754641"/>
                  <a:pt x="1668394" y="14997"/>
                </a:cubicBezTo>
                <a:close/>
              </a:path>
            </a:pathLst>
          </a:custGeom>
        </p:spPr>
      </p:pic>
      <p:sp>
        <p:nvSpPr>
          <p:cNvPr id="19" name="TextBox 18">
            <a:extLst>
              <a:ext uri="{FF2B5EF4-FFF2-40B4-BE49-F238E27FC236}">
                <a16:creationId xmlns:a16="http://schemas.microsoft.com/office/drawing/2014/main" id="{1D44A659-E713-4F38-BC1E-5EC58DB61D99}"/>
              </a:ext>
            </a:extLst>
          </p:cNvPr>
          <p:cNvSpPr txBox="1"/>
          <p:nvPr/>
        </p:nvSpPr>
        <p:spPr>
          <a:xfrm>
            <a:off x="12583" y="742661"/>
            <a:ext cx="3360436" cy="603504"/>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OUTLINE</a:t>
            </a:r>
          </a:p>
        </p:txBody>
      </p:sp>
      <p:sp>
        <p:nvSpPr>
          <p:cNvPr id="21" name="Title 2">
            <a:extLst>
              <a:ext uri="{FF2B5EF4-FFF2-40B4-BE49-F238E27FC236}">
                <a16:creationId xmlns:a16="http://schemas.microsoft.com/office/drawing/2014/main" id="{1E7CC980-62F4-44F2-A590-6EE022FD46AA}"/>
              </a:ext>
            </a:extLst>
          </p:cNvPr>
          <p:cNvSpPr txBox="1">
            <a:spLocks/>
          </p:cNvSpPr>
          <p:nvPr/>
        </p:nvSpPr>
        <p:spPr>
          <a:xfrm>
            <a:off x="67366" y="55518"/>
            <a:ext cx="5495234"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latin typeface="Gotham Book"/>
              </a:rPr>
              <a:t>Living Stones in a Spiritual temple</a:t>
            </a:r>
          </a:p>
        </p:txBody>
      </p:sp>
      <p:sp>
        <p:nvSpPr>
          <p:cNvPr id="17" name="Rectangle 16">
            <a:extLst>
              <a:ext uri="{FF2B5EF4-FFF2-40B4-BE49-F238E27FC236}">
                <a16:creationId xmlns:a16="http://schemas.microsoft.com/office/drawing/2014/main" id="{6F5EEDA2-7AE0-43EF-AF75-D8672D8B6481}"/>
              </a:ext>
            </a:extLst>
          </p:cNvPr>
          <p:cNvSpPr/>
          <p:nvPr/>
        </p:nvSpPr>
        <p:spPr>
          <a:xfrm>
            <a:off x="190500" y="3298987"/>
            <a:ext cx="8763000" cy="3678217"/>
          </a:xfrm>
          <a:prstGeom prst="rect">
            <a:avLst/>
          </a:prstGeom>
          <a:solidFill>
            <a:srgbClr val="002060">
              <a:alpha val="30000"/>
            </a:srgb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664357" lvl="1" indent="-342900" hangingPunct="0">
              <a:buFont typeface="Wingdings" panose="05000000000000000000" pitchFamily="2" charset="2"/>
              <a:buChar char="q"/>
              <a:tabLst>
                <a:tab pos="642915" algn="l"/>
              </a:tabLst>
            </a:pPr>
            <a:r>
              <a:rPr lang="en-US" sz="2400" b="1" spc="50" dirty="0">
                <a:ln w="0"/>
                <a:solidFill>
                  <a:schemeClr val="bg1"/>
                </a:solidFill>
                <a:latin typeface="Gotham Book"/>
                <a:ea typeface="Times New Roman" panose="02020603050405020304" pitchFamily="18" charset="0"/>
                <a:cs typeface="Times New Roman" panose="02020603050405020304" pitchFamily="18" charset="0"/>
              </a:rPr>
              <a:t>Review</a:t>
            </a:r>
            <a:endParaRPr lang="en-US" sz="2400" b="1" spc="50" dirty="0">
              <a:ln w="0"/>
              <a:solidFill>
                <a:schemeClr val="bg1"/>
              </a:solidFill>
              <a:latin typeface="Gotham Book"/>
              <a:ea typeface="Times New Roman" panose="02020603050405020304" pitchFamily="18" charset="0"/>
            </a:endParaRPr>
          </a:p>
          <a:p>
            <a:pPr marL="664357" lvl="1" indent="-342900" hangingPunct="0">
              <a:buFont typeface="Wingdings" panose="05000000000000000000" pitchFamily="2" charset="2"/>
              <a:buChar char="q"/>
              <a:tabLst>
                <a:tab pos="642915" algn="l"/>
              </a:tabLst>
            </a:pPr>
            <a:r>
              <a:rPr lang="en-US" sz="2400" b="1" spc="50" dirty="0">
                <a:ln w="0"/>
                <a:solidFill>
                  <a:schemeClr val="bg1"/>
                </a:solidFill>
                <a:latin typeface="Gotham Book"/>
                <a:ea typeface="Times New Roman" panose="02020603050405020304" pitchFamily="18" charset="0"/>
                <a:cs typeface="Times New Roman" panose="02020603050405020304" pitchFamily="18" charset="0"/>
              </a:rPr>
              <a:t>Introduction</a:t>
            </a:r>
            <a:endParaRPr lang="en-US" sz="2400" b="1" spc="50" dirty="0">
              <a:ln w="0"/>
              <a:solidFill>
                <a:schemeClr val="bg1"/>
              </a:solidFill>
              <a:latin typeface="Gotham Book"/>
              <a:ea typeface="Times New Roman" panose="02020603050405020304" pitchFamily="18" charset="0"/>
            </a:endParaRPr>
          </a:p>
          <a:p>
            <a:pPr marL="664357" lvl="1" indent="-342900" hangingPunct="0">
              <a:buFont typeface="Wingdings" panose="05000000000000000000" pitchFamily="2" charset="2"/>
              <a:buChar char="q"/>
              <a:tabLst>
                <a:tab pos="642915" algn="l"/>
              </a:tabLst>
            </a:pPr>
            <a:r>
              <a:rPr lang="en-US" sz="2400" b="1" spc="50" dirty="0">
                <a:ln w="0"/>
                <a:solidFill>
                  <a:schemeClr val="bg1"/>
                </a:solidFill>
                <a:latin typeface="Gotham Book"/>
                <a:ea typeface="Times New Roman" panose="02020603050405020304" pitchFamily="18" charset="0"/>
                <a:cs typeface="Times New Roman" panose="02020603050405020304" pitchFamily="18" charset="0"/>
              </a:rPr>
              <a:t>Lesson Context</a:t>
            </a:r>
            <a:endParaRPr lang="en-US" sz="2400" b="1" spc="50" dirty="0">
              <a:ln w="0"/>
              <a:solidFill>
                <a:schemeClr val="bg1"/>
              </a:solidFill>
              <a:latin typeface="Gotham Book"/>
              <a:ea typeface="Times New Roman" panose="02020603050405020304" pitchFamily="18" charset="0"/>
            </a:endParaRPr>
          </a:p>
          <a:p>
            <a:pPr marL="664357" lvl="1" indent="-342900" hangingPunct="0">
              <a:buFont typeface="Wingdings" panose="05000000000000000000" pitchFamily="2" charset="2"/>
              <a:buChar char="q"/>
              <a:tabLst>
                <a:tab pos="642915" algn="l"/>
              </a:tabLst>
            </a:pPr>
            <a:r>
              <a:rPr lang="en-US" sz="2400" b="1" spc="50" dirty="0">
                <a:ln w="0"/>
                <a:solidFill>
                  <a:schemeClr val="bg1"/>
                </a:solidFill>
                <a:latin typeface="Gotham Book"/>
                <a:ea typeface="Times New Roman" panose="02020603050405020304" pitchFamily="18" charset="0"/>
                <a:cs typeface="Times New Roman" panose="02020603050405020304" pitchFamily="18" charset="0"/>
              </a:rPr>
              <a:t>Overview</a:t>
            </a:r>
            <a:r>
              <a:rPr lang="en-US" sz="2400" b="1" dirty="0">
                <a:solidFill>
                  <a:schemeClr val="bg1"/>
                </a:solidFill>
                <a:latin typeface="Gotham Book"/>
                <a:ea typeface="Calibri" panose="020F0502020204030204" pitchFamily="34" charset="0"/>
                <a:cs typeface="Times New Roman" panose="02020603050405020304" pitchFamily="18" charset="0"/>
              </a:rPr>
              <a:t> </a:t>
            </a:r>
          </a:p>
          <a:p>
            <a:pPr marL="1257300" lvl="2" indent="-342900">
              <a:lnSpc>
                <a:spcPct val="107000"/>
              </a:lnSpc>
              <a:buFont typeface="Wingdings" panose="05000000000000000000" pitchFamily="2" charset="2"/>
              <a:buChar char="q"/>
            </a:pPr>
            <a:r>
              <a:rPr lang="en-US" sz="2000" b="1" dirty="0">
                <a:solidFill>
                  <a:schemeClr val="bg1"/>
                </a:solidFill>
                <a:latin typeface="Gotham Book"/>
                <a:ea typeface="Calibri" panose="020F0502020204030204" pitchFamily="34" charset="0"/>
                <a:cs typeface="Times New Roman" panose="02020603050405020304" pitchFamily="18" charset="0"/>
              </a:rPr>
              <a:t>God’s Living Cornerstone - 1 Peter 2:1–8 KJV</a:t>
            </a:r>
          </a:p>
          <a:p>
            <a:pPr marL="1257300" lvl="2" indent="-342900">
              <a:lnSpc>
                <a:spcPct val="107000"/>
              </a:lnSpc>
              <a:buFont typeface="Wingdings" panose="05000000000000000000" pitchFamily="2" charset="2"/>
              <a:buChar char="q"/>
            </a:pPr>
            <a:r>
              <a:rPr lang="en-US" sz="2000" b="1" dirty="0">
                <a:solidFill>
                  <a:schemeClr val="bg1"/>
                </a:solidFill>
                <a:latin typeface="Gotham Book"/>
                <a:ea typeface="Calibri" panose="020F0502020204030204" pitchFamily="34" charset="0"/>
                <a:cs typeface="Times New Roman" panose="02020603050405020304" pitchFamily="18" charset="0"/>
              </a:rPr>
              <a:t>God’s Special Possession - 1 Peter 2:9–12 KJV</a:t>
            </a:r>
          </a:p>
          <a:p>
            <a:pPr marL="664357" lvl="1" indent="-342900" hangingPunct="0">
              <a:buFont typeface="Wingdings" panose="05000000000000000000" pitchFamily="2" charset="2"/>
              <a:buChar char="q"/>
              <a:tabLst>
                <a:tab pos="642915" algn="l"/>
              </a:tabLst>
            </a:pPr>
            <a:r>
              <a:rPr lang="en-US" sz="2400" b="1" spc="50" dirty="0">
                <a:ln w="0"/>
                <a:solidFill>
                  <a:schemeClr val="bg1"/>
                </a:solidFill>
                <a:latin typeface="Gotham Book"/>
                <a:ea typeface="Times New Roman" panose="02020603050405020304" pitchFamily="18" charset="0"/>
                <a:cs typeface="Times New Roman" panose="02020603050405020304" pitchFamily="18" charset="0"/>
              </a:rPr>
              <a:t>Bible Application</a:t>
            </a:r>
          </a:p>
          <a:p>
            <a:pPr marL="664357" lvl="1" indent="-342900" hangingPunct="0">
              <a:buFont typeface="Wingdings" panose="05000000000000000000" pitchFamily="2" charset="2"/>
              <a:buChar char="q"/>
              <a:tabLst>
                <a:tab pos="642915" algn="l"/>
              </a:tabLst>
            </a:pPr>
            <a:r>
              <a:rPr lang="en-US" sz="2400" b="1" spc="50" dirty="0">
                <a:ln w="0"/>
                <a:solidFill>
                  <a:schemeClr val="bg1"/>
                </a:solidFill>
                <a:latin typeface="Gotham Book"/>
                <a:ea typeface="Times New Roman" panose="02020603050405020304" pitchFamily="18" charset="0"/>
                <a:cs typeface="Times New Roman" panose="02020603050405020304" pitchFamily="18" charset="0"/>
              </a:rPr>
              <a:t>Conclusion</a:t>
            </a:r>
            <a:endParaRPr lang="en-US" sz="2400" b="1" spc="50" dirty="0">
              <a:ln w="0"/>
              <a:solidFill>
                <a:schemeClr val="bg1"/>
              </a:solidFill>
              <a:latin typeface="Gotham Book"/>
              <a:ea typeface="Times New Roman" panose="02020603050405020304" pitchFamily="18" charset="0"/>
            </a:endParaRPr>
          </a:p>
          <a:p>
            <a:pPr marL="664357" lvl="1" indent="-342900" hangingPunct="0">
              <a:buFont typeface="Wingdings" panose="05000000000000000000" pitchFamily="2" charset="2"/>
              <a:buChar char="q"/>
              <a:tabLst>
                <a:tab pos="642915" algn="l"/>
              </a:tabLst>
            </a:pPr>
            <a:r>
              <a:rPr lang="en-US" sz="2400" b="1" spc="50" dirty="0">
                <a:ln w="0"/>
                <a:solidFill>
                  <a:schemeClr val="bg1"/>
                </a:solidFill>
                <a:latin typeface="Gotham Book"/>
                <a:ea typeface="Times New Roman" panose="02020603050405020304" pitchFamily="18" charset="0"/>
                <a:cs typeface="Times New Roman" panose="02020603050405020304" pitchFamily="18" charset="0"/>
              </a:rPr>
              <a:t>Question &amp; Answers</a:t>
            </a:r>
          </a:p>
          <a:p>
            <a:pPr marL="664357" lvl="1" indent="-342900" hangingPunct="0">
              <a:buFont typeface="Wingdings" panose="05000000000000000000" pitchFamily="2" charset="2"/>
              <a:buChar char="q"/>
              <a:tabLst>
                <a:tab pos="642915" algn="l"/>
              </a:tabLst>
            </a:pPr>
            <a:endParaRPr lang="en-US" sz="2400" b="1" spc="50" dirty="0">
              <a:ln w="0"/>
              <a:solidFill>
                <a:schemeClr val="bg1"/>
              </a:solidFill>
              <a:latin typeface="Gotham Book"/>
              <a:ea typeface="Times New Roman" panose="02020603050405020304" pitchFamily="18" charset="0"/>
            </a:endParaRPr>
          </a:p>
        </p:txBody>
      </p:sp>
      <p:sp>
        <p:nvSpPr>
          <p:cNvPr id="23" name="Rectangle 22">
            <a:extLst>
              <a:ext uri="{FF2B5EF4-FFF2-40B4-BE49-F238E27FC236}">
                <a16:creationId xmlns:a16="http://schemas.microsoft.com/office/drawing/2014/main" id="{053F7D8E-C164-4279-B3C8-C0ABBD107279}"/>
              </a:ext>
            </a:extLst>
          </p:cNvPr>
          <p:cNvSpPr/>
          <p:nvPr/>
        </p:nvSpPr>
        <p:spPr>
          <a:xfrm>
            <a:off x="205740" y="1232350"/>
            <a:ext cx="8763000" cy="1948512"/>
          </a:xfrm>
          <a:prstGeom prst="rect">
            <a:avLst/>
          </a:prstGeom>
          <a:solidFill>
            <a:srgbClr val="002060">
              <a:alpha val="30000"/>
            </a:srgb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lvl="1" defTabSz="562578">
              <a:lnSpc>
                <a:spcPct val="90000"/>
              </a:lnSpc>
              <a:spcBef>
                <a:spcPct val="0"/>
              </a:spcBef>
              <a:spcAft>
                <a:spcPct val="15000"/>
              </a:spcAft>
            </a:pPr>
            <a:endParaRPr lang="en-US" sz="2400" b="1" dirty="0">
              <a:solidFill>
                <a:schemeClr val="bg1"/>
              </a:solidFill>
              <a:latin typeface="Gotham Book"/>
              <a:ea typeface="Calibri" panose="020F0502020204030204" pitchFamily="34" charset="0"/>
              <a:cs typeface="Times New Roman" panose="02020603050405020304" pitchFamily="18" charset="0"/>
            </a:endParaRPr>
          </a:p>
          <a:p>
            <a:pPr lvl="1" defTabSz="562578">
              <a:lnSpc>
                <a:spcPct val="90000"/>
              </a:lnSpc>
              <a:spcBef>
                <a:spcPct val="0"/>
              </a:spcBef>
              <a:spcAft>
                <a:spcPct val="15000"/>
              </a:spcAft>
            </a:pPr>
            <a:r>
              <a:rPr lang="en-US" sz="2400" b="1" spc="50" dirty="0">
                <a:ln w="0"/>
                <a:solidFill>
                  <a:schemeClr val="bg1"/>
                </a:solidFill>
                <a:latin typeface="Gotham Book"/>
              </a:rPr>
              <a:t>Lesson Focus:</a:t>
            </a:r>
            <a:endParaRPr lang="en-US" sz="24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lvl="1" defTabSz="562578">
              <a:lnSpc>
                <a:spcPct val="90000"/>
              </a:lnSpc>
              <a:spcBef>
                <a:spcPct val="0"/>
              </a:spcBef>
              <a:spcAft>
                <a:spcPct val="15000"/>
              </a:spcAft>
            </a:pPr>
            <a:r>
              <a:rPr lang="en-US" sz="2400" b="1" spc="50" dirty="0">
                <a:ln w="0"/>
                <a:solidFill>
                  <a:schemeClr val="bg1"/>
                </a:solidFill>
                <a:latin typeface="Gotham Book"/>
              </a:rPr>
              <a:t>Life Response:</a:t>
            </a:r>
            <a:endParaRPr lang="en-US" sz="2000" b="1" dirty="0">
              <a:solidFill>
                <a:schemeClr val="bg1"/>
              </a:solidFill>
              <a:latin typeface="Gotham Book"/>
              <a:ea typeface="Calibri" panose="020F0502020204030204" pitchFamily="34" charset="0"/>
              <a:cs typeface="Times New Roman" panose="02020603050405020304" pitchFamily="18" charset="0"/>
            </a:endParaRPr>
          </a:p>
          <a:p>
            <a:pPr lvl="1" defTabSz="562578">
              <a:lnSpc>
                <a:spcPct val="90000"/>
              </a:lnSpc>
              <a:spcBef>
                <a:spcPct val="0"/>
              </a:spcBef>
              <a:spcAft>
                <a:spcPct val="15000"/>
              </a:spcAft>
            </a:pPr>
            <a:endParaRPr lang="en-US" sz="2400" b="1" spc="50" dirty="0">
              <a:ln w="0"/>
              <a:solidFill>
                <a:schemeClr val="bg1"/>
              </a:solidFill>
              <a:latin typeface="Gotham Book"/>
            </a:endParaRPr>
          </a:p>
          <a:p>
            <a:pPr lvl="1" defTabSz="562578">
              <a:lnSpc>
                <a:spcPct val="90000"/>
              </a:lnSpc>
              <a:spcBef>
                <a:spcPct val="0"/>
              </a:spcBef>
              <a:spcAft>
                <a:spcPct val="15000"/>
              </a:spcAft>
            </a:pPr>
            <a:r>
              <a:rPr lang="en-US" sz="2400" b="1" spc="50" dirty="0">
                <a:ln w="0"/>
                <a:solidFill>
                  <a:schemeClr val="bg1"/>
                </a:solidFill>
                <a:latin typeface="Gotham Book"/>
              </a:rPr>
              <a:t>Bible Application:</a:t>
            </a:r>
          </a:p>
        </p:txBody>
      </p:sp>
      <p:cxnSp>
        <p:nvCxnSpPr>
          <p:cNvPr id="13" name="Straight Connector 12">
            <a:extLst>
              <a:ext uri="{FF2B5EF4-FFF2-40B4-BE49-F238E27FC236}">
                <a16:creationId xmlns:a16="http://schemas.microsoft.com/office/drawing/2014/main" id="{4FAEFB60-1222-4D15-AC05-C93E04F3F44D}"/>
              </a:ext>
            </a:extLst>
          </p:cNvPr>
          <p:cNvCxnSpPr>
            <a:cxnSpLocks/>
          </p:cNvCxnSpPr>
          <p:nvPr/>
        </p:nvCxnSpPr>
        <p:spPr>
          <a:xfrm flipV="1">
            <a:off x="-265645" y="1447768"/>
            <a:ext cx="9640407" cy="32"/>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E2F6E14A-D5BE-4775-8F80-D55EF2724E0B}"/>
              </a:ext>
            </a:extLst>
          </p:cNvPr>
          <p:cNvSpPr>
            <a:spLocks noChangeShapeType="1"/>
          </p:cNvSpPr>
          <p:nvPr/>
        </p:nvSpPr>
        <p:spPr bwMode="auto">
          <a:xfrm flipV="1">
            <a:off x="-609600" y="3200400"/>
            <a:ext cx="9984362" cy="66031"/>
          </a:xfrm>
          <a:prstGeom prst="line">
            <a:avLst/>
          </a:prstGeom>
          <a:noFill/>
          <a:ln w="77063">
            <a:solidFill>
              <a:schemeClr val="bg1"/>
            </a:solidFill>
            <a:round/>
            <a:headEnd/>
            <a:tailEnd/>
          </a:ln>
        </p:spPr>
        <p:txBody>
          <a:bodyPr lIns="64291" tIns="32146" rIns="64291" bIns="32146"/>
          <a:lstStyle/>
          <a:p>
            <a:endParaRPr lang="en-US" sz="1400" dirty="0">
              <a:solidFill>
                <a:schemeClr val="bg1"/>
              </a:solidFill>
              <a:latin typeface="Gotham Book"/>
            </a:endParaRPr>
          </a:p>
        </p:txBody>
      </p:sp>
      <p:sp>
        <p:nvSpPr>
          <p:cNvPr id="3" name="TextBox 2">
            <a:extLst>
              <a:ext uri="{FF2B5EF4-FFF2-40B4-BE49-F238E27FC236}">
                <a16:creationId xmlns:a16="http://schemas.microsoft.com/office/drawing/2014/main" id="{1D6F9F92-3D92-9749-CBCF-349DEF2D7BE9}"/>
              </a:ext>
            </a:extLst>
          </p:cNvPr>
          <p:cNvSpPr txBox="1"/>
          <p:nvPr/>
        </p:nvSpPr>
        <p:spPr>
          <a:xfrm>
            <a:off x="2514600" y="1599419"/>
            <a:ext cx="6266292" cy="400110"/>
          </a:xfrm>
          <a:prstGeom prst="rect">
            <a:avLst/>
          </a:prstGeom>
          <a:noFill/>
        </p:spPr>
        <p:txBody>
          <a:bodyPr wrap="square">
            <a:spAutoFit/>
          </a:bodyPr>
          <a:lstStyle/>
          <a:p>
            <a:r>
              <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Join with your church in becoming the light of God.</a:t>
            </a:r>
            <a:endParaRPr lang="en-US" sz="2000" dirty="0">
              <a:solidFill>
                <a:schemeClr val="bg1"/>
              </a:solidFill>
              <a:effectLst>
                <a:outerShdw blurRad="38100" dist="38100" dir="2700000" algn="tl">
                  <a:srgbClr val="000000">
                    <a:alpha val="43137"/>
                  </a:srgbClr>
                </a:outerShdw>
              </a:effectLst>
            </a:endParaRPr>
          </a:p>
        </p:txBody>
      </p:sp>
      <p:sp>
        <p:nvSpPr>
          <p:cNvPr id="4" name="TextBox 3">
            <a:extLst>
              <a:ext uri="{FF2B5EF4-FFF2-40B4-BE49-F238E27FC236}">
                <a16:creationId xmlns:a16="http://schemas.microsoft.com/office/drawing/2014/main" id="{1237E314-F0F1-B8D9-C3C9-4ED5D225BDED}"/>
              </a:ext>
            </a:extLst>
          </p:cNvPr>
          <p:cNvSpPr txBox="1"/>
          <p:nvPr/>
        </p:nvSpPr>
        <p:spPr>
          <a:xfrm>
            <a:off x="3428944" y="721248"/>
            <a:ext cx="4727695" cy="561692"/>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endParaRPr lang="en-US" sz="1050" b="1" spc="50" dirty="0">
              <a:ln w="0"/>
              <a:solidFill>
                <a:schemeClr val="bg1"/>
              </a:solidFill>
              <a:latin typeface="Gotham Book"/>
            </a:endParaRPr>
          </a:p>
          <a:p>
            <a:r>
              <a:rPr lang="en-US" sz="2000" b="1" spc="50" dirty="0">
                <a:ln w="0"/>
                <a:solidFill>
                  <a:schemeClr val="bg1"/>
                </a:solidFill>
                <a:latin typeface="Gotham Book"/>
              </a:rPr>
              <a:t>Lesson Scripture: </a:t>
            </a:r>
            <a:r>
              <a:rPr lang="en-US" sz="2000" b="1" dirty="0">
                <a:solidFill>
                  <a:schemeClr val="bg1"/>
                </a:solidFill>
                <a:latin typeface="Gotham Book"/>
                <a:ea typeface="Calibri" panose="020F0502020204030204" pitchFamily="34" charset="0"/>
                <a:cs typeface="Times New Roman" panose="02020603050405020304" pitchFamily="18" charset="0"/>
              </a:rPr>
              <a:t>1 Peter 2:1–12</a:t>
            </a:r>
            <a:endParaRPr lang="en-US" sz="600" dirty="0"/>
          </a:p>
        </p:txBody>
      </p:sp>
      <p:sp>
        <p:nvSpPr>
          <p:cNvPr id="7" name="TextBox 6">
            <a:extLst>
              <a:ext uri="{FF2B5EF4-FFF2-40B4-BE49-F238E27FC236}">
                <a16:creationId xmlns:a16="http://schemas.microsoft.com/office/drawing/2014/main" id="{0A0AD696-D4C6-168D-10F8-707BA49E17A0}"/>
              </a:ext>
            </a:extLst>
          </p:cNvPr>
          <p:cNvSpPr txBox="1"/>
          <p:nvPr/>
        </p:nvSpPr>
        <p:spPr>
          <a:xfrm>
            <a:off x="3074687" y="2724090"/>
            <a:ext cx="6172200" cy="400110"/>
          </a:xfrm>
          <a:prstGeom prst="rect">
            <a:avLst/>
          </a:prstGeom>
          <a:noFill/>
        </p:spPr>
        <p:txBody>
          <a:bodyPr wrap="square">
            <a:spAutoFit/>
          </a:bodyPr>
          <a:lstStyle/>
          <a:p>
            <a:r>
              <a:rPr lang="en-US" sz="2000" b="1" spc="50" dirty="0">
                <a:ln w="0"/>
                <a:solidFill>
                  <a:schemeClr val="bg1"/>
                </a:solidFill>
                <a:effectLst>
                  <a:outerShdw blurRad="38100" dist="38100" dir="2700000" algn="tl">
                    <a:srgbClr val="000000">
                      <a:alpha val="43137"/>
                    </a:srgbClr>
                  </a:outerShdw>
                </a:effectLst>
                <a:latin typeface="Gotham Book"/>
              </a:rPr>
              <a:t>Discuss the shared project of God’s kingdom.</a:t>
            </a:r>
            <a:endParaRPr lang="en-US" sz="2000" dirty="0">
              <a:solidFill>
                <a:schemeClr val="bg1"/>
              </a:solidFill>
              <a:effectLst>
                <a:outerShdw blurRad="38100" dist="38100" dir="2700000" algn="tl">
                  <a:srgbClr val="000000">
                    <a:alpha val="43137"/>
                  </a:srgbClr>
                </a:outerShdw>
              </a:effectLst>
            </a:endParaRPr>
          </a:p>
        </p:txBody>
      </p:sp>
      <p:sp>
        <p:nvSpPr>
          <p:cNvPr id="8" name="Slide Number Placeholder 7">
            <a:extLst>
              <a:ext uri="{FF2B5EF4-FFF2-40B4-BE49-F238E27FC236}">
                <a16:creationId xmlns:a16="http://schemas.microsoft.com/office/drawing/2014/main" id="{A9BEC875-C861-8209-4917-93A5B0A99573}"/>
              </a:ext>
            </a:extLst>
          </p:cNvPr>
          <p:cNvSpPr>
            <a:spLocks noGrp="1"/>
          </p:cNvSpPr>
          <p:nvPr>
            <p:ph type="sldNum" sz="quarter" idx="2"/>
          </p:nvPr>
        </p:nvSpPr>
        <p:spPr>
          <a:xfrm>
            <a:off x="8077200" y="6356350"/>
            <a:ext cx="609600" cy="365125"/>
          </a:xfrm>
        </p:spPr>
        <p:txBody>
          <a:bodyPr/>
          <a:lstStyle/>
          <a:p>
            <a:fld id="{86CB4B4D-7CA3-9044-876B-883B54F8677D}" type="slidenum">
              <a:rPr lang="en-US" smtClean="0">
                <a:solidFill>
                  <a:schemeClr val="bg1"/>
                </a:solidFill>
                <a:latin typeface="Arial Black" panose="020B0A04020102020204" pitchFamily="34" charset="0"/>
              </a:rPr>
              <a:pPr/>
              <a:t>3</a:t>
            </a:fld>
            <a:endParaRPr lang="en-US">
              <a:solidFill>
                <a:schemeClr val="bg1"/>
              </a:solidFill>
              <a:latin typeface="Arial Black" panose="020B0A04020102020204" pitchFamily="34" charset="0"/>
            </a:endParaRPr>
          </a:p>
        </p:txBody>
      </p:sp>
      <p:sp>
        <p:nvSpPr>
          <p:cNvPr id="2" name="TextBox 1">
            <a:extLst>
              <a:ext uri="{FF2B5EF4-FFF2-40B4-BE49-F238E27FC236}">
                <a16:creationId xmlns:a16="http://schemas.microsoft.com/office/drawing/2014/main" id="{C4A6E663-5458-DA66-F300-2C886ADC9CD8}"/>
              </a:ext>
            </a:extLst>
          </p:cNvPr>
          <p:cNvSpPr txBox="1"/>
          <p:nvPr/>
        </p:nvSpPr>
        <p:spPr>
          <a:xfrm>
            <a:off x="2622494" y="1946486"/>
            <a:ext cx="6172200" cy="707886"/>
          </a:xfrm>
          <a:prstGeom prst="rect">
            <a:avLst/>
          </a:prstGeom>
          <a:noFill/>
        </p:spPr>
        <p:txBody>
          <a:bodyPr wrap="square">
            <a:spAutoFit/>
          </a:bodyPr>
          <a:lstStyle/>
          <a:p>
            <a:r>
              <a:rPr lang="en-US" sz="2000" b="1" spc="50" dirty="0">
                <a:ln w="0"/>
                <a:solidFill>
                  <a:schemeClr val="bg1"/>
                </a:solidFill>
                <a:effectLst>
                  <a:outerShdw blurRad="38100" dist="38100" dir="2700000" algn="tl">
                    <a:srgbClr val="000000">
                      <a:alpha val="43137"/>
                    </a:srgbClr>
                  </a:outerShdw>
                </a:effectLst>
                <a:latin typeface="Gotham Book"/>
              </a:rPr>
              <a:t>Find joy in the community that shares the message of God’s kingdom.</a:t>
            </a:r>
            <a:endParaRPr lang="en-US" sz="20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17319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A1A0FCE-1321-E088-39FA-828BD86AD14C}"/>
              </a:ext>
            </a:extLst>
          </p:cNvPr>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a:stretch/>
        </p:blipFill>
        <p:spPr>
          <a:xfrm>
            <a:off x="1" y="620765"/>
            <a:ext cx="9143999" cy="6096000"/>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cxnSp>
        <p:nvCxnSpPr>
          <p:cNvPr id="7" name="Straight Connector 6">
            <a:extLst>
              <a:ext uri="{FF2B5EF4-FFF2-40B4-BE49-F238E27FC236}">
                <a16:creationId xmlns:a16="http://schemas.microsoft.com/office/drawing/2014/main" id="{51A9401A-7913-4F7A-8B68-17A4A8999448}"/>
              </a:ext>
            </a:extLst>
          </p:cNvPr>
          <p:cNvCxnSpPr>
            <a:cxnSpLocks/>
          </p:cNvCxnSpPr>
          <p:nvPr/>
        </p:nvCxnSpPr>
        <p:spPr>
          <a:xfrm flipV="1">
            <a:off x="-202692" y="609879"/>
            <a:ext cx="9651492"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344DD0E-AB4B-42C7-BCE3-B593E003D2C6}"/>
              </a:ext>
            </a:extLst>
          </p:cNvPr>
          <p:cNvSpPr txBox="1"/>
          <p:nvPr/>
        </p:nvSpPr>
        <p:spPr>
          <a:xfrm>
            <a:off x="450800" y="1066800"/>
            <a:ext cx="7626400" cy="5139869"/>
          </a:xfrm>
          <a:prstGeom prst="rect">
            <a:avLst/>
          </a:prstGeom>
          <a:solidFill>
            <a:srgbClr val="002060">
              <a:alpha val="40000"/>
            </a:srgbClr>
          </a:solidFill>
        </p:spPr>
        <p:txBody>
          <a:bodyPr wrap="square">
            <a:spAutoFit/>
          </a:bodyPr>
          <a:lstStyle/>
          <a:p>
            <a:pPr marL="321457" lvl="1" hangingPunct="0">
              <a:tabLst>
                <a:tab pos="642915" algn="l"/>
              </a:tabLst>
            </a:pPr>
            <a:r>
              <a:rPr lang="en-US" sz="3200" b="1" i="0" u="sng" cap="small" dirty="0">
                <a:solidFill>
                  <a:schemeClr val="accent6">
                    <a:lumMod val="20000"/>
                    <a:lumOff val="80000"/>
                  </a:schemeClr>
                </a:solidFill>
                <a:effectLst>
                  <a:outerShdw blurRad="38100" dist="38100" dir="2700000" algn="tl">
                    <a:srgbClr val="000000">
                      <a:alpha val="43137"/>
                    </a:srgbClr>
                  </a:outerShdw>
                </a:effectLst>
                <a:latin typeface="Gotham Book"/>
              </a:rPr>
              <a:t>You, the Priest?</a:t>
            </a:r>
          </a:p>
          <a:p>
            <a:pPr marL="321457" lvl="1" hangingPunct="0">
              <a:tabLst>
                <a:tab pos="642915" algn="l"/>
              </a:tabLst>
            </a:pPr>
            <a:endParaRPr lang="en-US" sz="800" b="1" i="0" dirty="0">
              <a:solidFill>
                <a:schemeClr val="accent6">
                  <a:lumMod val="20000"/>
                  <a:lumOff val="80000"/>
                </a:schemeClr>
              </a:solidFill>
              <a:effectLst/>
              <a:latin typeface="Gotham Book"/>
            </a:endParaRPr>
          </a:p>
          <a:p>
            <a:pPr marL="321457" lvl="1" hangingPunct="0">
              <a:tabLst>
                <a:tab pos="642915" algn="l"/>
              </a:tabLst>
            </a:pPr>
            <a:r>
              <a:rPr lang="en-US" b="1" i="0" dirty="0">
                <a:solidFill>
                  <a:schemeClr val="accent6">
                    <a:lumMod val="20000"/>
                    <a:lumOff val="80000"/>
                  </a:schemeClr>
                </a:solidFill>
                <a:effectLst>
                  <a:outerShdw blurRad="38100" dist="38100" dir="2700000" algn="tl">
                    <a:srgbClr val="000000">
                      <a:alpha val="43137"/>
                    </a:srgbClr>
                  </a:outerShdw>
                </a:effectLst>
                <a:latin typeface="Gotham Book"/>
              </a:rPr>
              <a:t>Martin Luther (1483–1546) was ordained as a Roman Catholic priest in 1507. But 10 years after his ordination, Luther began to question the church’s practices based on his reading of the Bible. He eventually led a group to withdraw and form churches independent from the authorities in Rome. In so doing, Luther and his followers abandoned the centuries-old tradition of needing priests for confession and prayer.</a:t>
            </a:r>
          </a:p>
          <a:p>
            <a:pPr marL="321457" lvl="1" hangingPunct="0">
              <a:tabLst>
                <a:tab pos="642915" algn="l"/>
              </a:tabLst>
            </a:pPr>
            <a:r>
              <a:rPr lang="en-US" b="1" i="0" dirty="0">
                <a:solidFill>
                  <a:schemeClr val="accent6">
                    <a:lumMod val="20000"/>
                    <a:lumOff val="80000"/>
                  </a:schemeClr>
                </a:solidFill>
                <a:effectLst>
                  <a:outerShdw blurRad="38100" dist="38100" dir="2700000" algn="tl">
                    <a:srgbClr val="000000">
                      <a:alpha val="43137"/>
                    </a:srgbClr>
                  </a:outerShdw>
                </a:effectLst>
                <a:latin typeface="Gotham Book"/>
              </a:rPr>
              <a:t> </a:t>
            </a:r>
          </a:p>
          <a:p>
            <a:pPr marL="321457" lvl="1" hangingPunct="0">
              <a:tabLst>
                <a:tab pos="642915" algn="l"/>
              </a:tabLst>
            </a:pPr>
            <a:r>
              <a:rPr lang="en-US" b="1" i="0" dirty="0">
                <a:solidFill>
                  <a:schemeClr val="accent6">
                    <a:lumMod val="20000"/>
                    <a:lumOff val="80000"/>
                  </a:schemeClr>
                </a:solidFill>
                <a:effectLst>
                  <a:outerShdw blurRad="38100" dist="38100" dir="2700000" algn="tl">
                    <a:srgbClr val="000000">
                      <a:alpha val="43137"/>
                    </a:srgbClr>
                  </a:outerShdw>
                </a:effectLst>
                <a:latin typeface="Gotham Book"/>
              </a:rPr>
              <a:t>Rather than functioning as a hierarchy that elevated some persons (the clergy) above the level of the general membership of the church (the laity), Luther claimed that all Christians were priests. There was no division between the clergy and the laity. Any Christian could minister to another in ways that were seen before as the purview of priests alone. This meant that any Christian could effectively pray for another Christian. This teaching became known as the doctrine of the “priesthood of all believers,” which is still a central tenet of Protestant Christianity. Today’s lesson takes us directly to one of Luther’s guiding texts.</a:t>
            </a:r>
          </a:p>
        </p:txBody>
      </p:sp>
      <p:sp>
        <p:nvSpPr>
          <p:cNvPr id="11" name="TextBox 10">
            <a:extLst>
              <a:ext uri="{FF2B5EF4-FFF2-40B4-BE49-F238E27FC236}">
                <a16:creationId xmlns:a16="http://schemas.microsoft.com/office/drawing/2014/main" id="{68F88016-2801-416D-9BF0-FD048DE38CE4}"/>
              </a:ext>
            </a:extLst>
          </p:cNvPr>
          <p:cNvSpPr txBox="1"/>
          <p:nvPr/>
        </p:nvSpPr>
        <p:spPr>
          <a:xfrm>
            <a:off x="152400" y="-1"/>
            <a:ext cx="2286000" cy="618918"/>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ctr"/>
            <a:r>
              <a:rPr lang="en-US" sz="3600" b="1" cap="small" dirty="0">
                <a:solidFill>
                  <a:schemeClr val="bg1"/>
                </a:solidFill>
                <a:latin typeface="Gotham Book"/>
              </a:rPr>
              <a:t>Context</a:t>
            </a:r>
          </a:p>
        </p:txBody>
      </p:sp>
      <p:sp>
        <p:nvSpPr>
          <p:cNvPr id="12" name="Title 2">
            <a:extLst>
              <a:ext uri="{FF2B5EF4-FFF2-40B4-BE49-F238E27FC236}">
                <a16:creationId xmlns:a16="http://schemas.microsoft.com/office/drawing/2014/main" id="{B21C7C5B-2B1B-4D06-8428-E64C76F68B41}"/>
              </a:ext>
            </a:extLst>
          </p:cNvPr>
          <p:cNvSpPr txBox="1">
            <a:spLocks/>
          </p:cNvSpPr>
          <p:nvPr/>
        </p:nvSpPr>
        <p:spPr>
          <a:xfrm>
            <a:off x="3962400" y="12896"/>
            <a:ext cx="3093456"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sp>
        <p:nvSpPr>
          <p:cNvPr id="4" name="Slide Number Placeholder 7">
            <a:extLst>
              <a:ext uri="{FF2B5EF4-FFF2-40B4-BE49-F238E27FC236}">
                <a16:creationId xmlns:a16="http://schemas.microsoft.com/office/drawing/2014/main" id="{B0C11A89-71D8-65E7-5FBA-F08ED3B7A2D9}"/>
              </a:ext>
            </a:extLst>
          </p:cNvPr>
          <p:cNvSpPr>
            <a:spLocks noGrp="1"/>
          </p:cNvSpPr>
          <p:nvPr>
            <p:ph type="sldNum" sz="quarter" idx="2"/>
          </p:nvPr>
        </p:nvSpPr>
        <p:spPr>
          <a:xfrm>
            <a:off x="8077200" y="6356350"/>
            <a:ext cx="609600" cy="365125"/>
          </a:xfrm>
        </p:spPr>
        <p:txBody>
          <a:bodyPr/>
          <a:lstStyle/>
          <a:p>
            <a:fld id="{86CB4B4D-7CA3-9044-876B-883B54F8677D}" type="slidenum">
              <a:rPr lang="en-US" smtClean="0">
                <a:solidFill>
                  <a:schemeClr val="bg1"/>
                </a:solidFill>
                <a:latin typeface="Arial Black" panose="020B0A04020102020204" pitchFamily="34" charset="0"/>
              </a:rPr>
              <a:pPr/>
              <a:t>4</a:t>
            </a:fld>
            <a:endParaRPr lang="en-US">
              <a:solidFill>
                <a:schemeClr val="bg1"/>
              </a:solidFill>
              <a:latin typeface="Arial Black" panose="020B0A04020102020204" pitchFamily="34" charset="0"/>
            </a:endParaRPr>
          </a:p>
        </p:txBody>
      </p:sp>
    </p:spTree>
    <p:extLst>
      <p:ext uri="{BB962C8B-B14F-4D97-AF65-F5344CB8AC3E}">
        <p14:creationId xmlns:p14="http://schemas.microsoft.com/office/powerpoint/2010/main" val="37211660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98F3B54-87B7-5992-E12B-C91D3368F326}"/>
              </a:ext>
            </a:extLst>
          </p:cNvPr>
          <p:cNvPicPr>
            <a:picLocks noChangeAspect="1"/>
          </p:cNvPicPr>
          <p:nvPr/>
        </p:nvPicPr>
        <p:blipFill>
          <a:blip r:embed="rId3" cstate="print">
            <a:alphaModFix amt="50000"/>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p:blipFill>
        <p:spPr>
          <a:xfrm>
            <a:off x="21336" y="957842"/>
            <a:ext cx="9296400" cy="5802038"/>
          </a:xfrm>
          <a:custGeom>
            <a:avLst/>
            <a:gdLst/>
            <a:ahLst/>
            <a:cxnLst/>
            <a:rect l="l" t="t" r="r" b="b"/>
            <a:pathLst>
              <a:path w="9547224" h="6858000">
                <a:moveTo>
                  <a:pt x="1623023" y="0"/>
                </a:moveTo>
                <a:lnTo>
                  <a:pt x="2716256" y="0"/>
                </a:lnTo>
                <a:lnTo>
                  <a:pt x="3032455" y="0"/>
                </a:lnTo>
                <a:lnTo>
                  <a:pt x="3496422" y="0"/>
                </a:lnTo>
                <a:lnTo>
                  <a:pt x="5205951" y="0"/>
                </a:lnTo>
                <a:lnTo>
                  <a:pt x="9547224" y="0"/>
                </a:lnTo>
                <a:lnTo>
                  <a:pt x="9547224" y="6858000"/>
                </a:lnTo>
                <a:lnTo>
                  <a:pt x="5205951" y="6858000"/>
                </a:lnTo>
                <a:lnTo>
                  <a:pt x="3496422" y="6858000"/>
                </a:lnTo>
                <a:lnTo>
                  <a:pt x="3032455"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p:spPr>
      </p:pic>
      <p:cxnSp>
        <p:nvCxnSpPr>
          <p:cNvPr id="7" name="Straight Connector 6">
            <a:extLst>
              <a:ext uri="{FF2B5EF4-FFF2-40B4-BE49-F238E27FC236}">
                <a16:creationId xmlns:a16="http://schemas.microsoft.com/office/drawing/2014/main" id="{51A9401A-7913-4F7A-8B68-17A4A8999448}"/>
              </a:ext>
            </a:extLst>
          </p:cNvPr>
          <p:cNvCxnSpPr>
            <a:cxnSpLocks/>
          </p:cNvCxnSpPr>
          <p:nvPr/>
        </p:nvCxnSpPr>
        <p:spPr>
          <a:xfrm flipV="1">
            <a:off x="-261248" y="885913"/>
            <a:ext cx="9418320" cy="28487"/>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F76ECFE-B14D-4028-B0C8-87EF55D0E256}"/>
              </a:ext>
            </a:extLst>
          </p:cNvPr>
          <p:cNvSpPr txBox="1"/>
          <p:nvPr/>
        </p:nvSpPr>
        <p:spPr>
          <a:xfrm>
            <a:off x="152400" y="-27264"/>
            <a:ext cx="3360436" cy="603504"/>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OUTLINE</a:t>
            </a:r>
          </a:p>
        </p:txBody>
      </p:sp>
      <p:sp>
        <p:nvSpPr>
          <p:cNvPr id="12" name="Title 2">
            <a:extLst>
              <a:ext uri="{FF2B5EF4-FFF2-40B4-BE49-F238E27FC236}">
                <a16:creationId xmlns:a16="http://schemas.microsoft.com/office/drawing/2014/main" id="{D93870BC-C5CA-47EE-8F74-B7B8F5FDFB1B}"/>
              </a:ext>
            </a:extLst>
          </p:cNvPr>
          <p:cNvSpPr txBox="1">
            <a:spLocks/>
          </p:cNvSpPr>
          <p:nvPr/>
        </p:nvSpPr>
        <p:spPr>
          <a:xfrm>
            <a:off x="5898144" y="0"/>
            <a:ext cx="3093456"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grpSp>
        <p:nvGrpSpPr>
          <p:cNvPr id="3" name="Group 2">
            <a:extLst>
              <a:ext uri="{FF2B5EF4-FFF2-40B4-BE49-F238E27FC236}">
                <a16:creationId xmlns:a16="http://schemas.microsoft.com/office/drawing/2014/main" id="{B5D34C4D-8D6A-A60D-1FE5-3468DDC47B3C}"/>
              </a:ext>
            </a:extLst>
          </p:cNvPr>
          <p:cNvGrpSpPr/>
          <p:nvPr/>
        </p:nvGrpSpPr>
        <p:grpSpPr>
          <a:xfrm>
            <a:off x="349887" y="2196336"/>
            <a:ext cx="8462514" cy="4704700"/>
            <a:chOff x="411921" y="1175208"/>
            <a:chExt cx="8462514" cy="4704700"/>
          </a:xfrm>
          <a:solidFill>
            <a:srgbClr val="002060"/>
          </a:solidFill>
        </p:grpSpPr>
        <p:sp>
          <p:nvSpPr>
            <p:cNvPr id="4" name="Rectangle: Top Corners Rounded 3">
              <a:extLst>
                <a:ext uri="{FF2B5EF4-FFF2-40B4-BE49-F238E27FC236}">
                  <a16:creationId xmlns:a16="http://schemas.microsoft.com/office/drawing/2014/main" id="{00EDACBC-B9E9-C0DD-21C5-4010126F3BC0}"/>
                </a:ext>
              </a:extLst>
            </p:cNvPr>
            <p:cNvSpPr/>
            <p:nvPr/>
          </p:nvSpPr>
          <p:spPr>
            <a:xfrm rot="5400000">
              <a:off x="1608275" y="-21146"/>
              <a:ext cx="4704700" cy="7097408"/>
            </a:xfrm>
            <a:prstGeom prst="round2SameRect">
              <a:avLst/>
            </a:prstGeom>
            <a:no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 name="Rectangle: Top Corners Rounded 4">
              <a:extLst>
                <a:ext uri="{FF2B5EF4-FFF2-40B4-BE49-F238E27FC236}">
                  <a16:creationId xmlns:a16="http://schemas.microsoft.com/office/drawing/2014/main" id="{17E78A5F-0433-D952-E0D4-8780AF7DF580}"/>
                </a:ext>
              </a:extLst>
            </p:cNvPr>
            <p:cNvSpPr txBox="1"/>
            <p:nvPr/>
          </p:nvSpPr>
          <p:spPr>
            <a:xfrm>
              <a:off x="491802" y="1744201"/>
              <a:ext cx="8382633" cy="2561716"/>
            </a:xfrm>
            <a:prstGeom prst="rect">
              <a:avLst/>
            </a:prstGeom>
            <a:solidFill>
              <a:srgbClr val="002060">
                <a:alpha val="10000"/>
              </a:srgb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9060" tIns="49530" rIns="99060" bIns="49530" numCol="1" spcCol="1270" anchor="ctr" anchorCtr="0">
              <a:noAutofit/>
            </a:bodyPr>
            <a:lstStyle/>
            <a:p>
              <a:pPr marL="0" lvl="1" algn="l" defTabSz="1155700">
                <a:lnSpc>
                  <a:spcPct val="90000"/>
                </a:lnSpc>
                <a:spcBef>
                  <a:spcPct val="0"/>
                </a:spcBef>
                <a:spcAft>
                  <a:spcPct val="15000"/>
                </a:spcAft>
              </a:pPr>
              <a:r>
                <a:rPr lang="en-US" sz="2400" b="1" kern="1200" dirty="0">
                  <a:solidFill>
                    <a:srgbClr val="002060"/>
                  </a:solidFill>
                  <a:effectLst>
                    <a:outerShdw blurRad="38100" dist="38100" dir="2700000" algn="tl">
                      <a:srgbClr val="000000">
                        <a:alpha val="43137"/>
                      </a:srgbClr>
                    </a:outerShdw>
                  </a:effectLst>
                  <a:latin typeface="Gotham Medium"/>
                </a:rPr>
                <a:t>Our longing—</a:t>
              </a:r>
            </a:p>
            <a:p>
              <a:pPr marL="685800" lvl="2" indent="-228600" defTabSz="1155700">
                <a:lnSpc>
                  <a:spcPct val="90000"/>
                </a:lnSpc>
                <a:spcBef>
                  <a:spcPct val="0"/>
                </a:spcBef>
                <a:spcAft>
                  <a:spcPct val="15000"/>
                </a:spcAft>
                <a:buChar char="•"/>
              </a:pPr>
              <a:r>
                <a:rPr lang="en-US" sz="2000" b="1" kern="1200" dirty="0">
                  <a:solidFill>
                    <a:srgbClr val="002060"/>
                  </a:solidFill>
                  <a:effectLst>
                    <a:outerShdw blurRad="38100" dist="38100" dir="2700000" algn="tl">
                      <a:srgbClr val="000000">
                        <a:alpha val="43137"/>
                      </a:srgbClr>
                    </a:outerShdw>
                  </a:effectLst>
                  <a:latin typeface="Gotham Medium"/>
                </a:rPr>
                <a:t>Peter started admonishing the believers to discard inner rubbish and long for spiritual nourishment from God, to hear His voice. Peter used the analogy of an infant longing for milk. We taste God’s good grace when we become followers of Christ. So keep hungering for Yahweh’s kindness and love.</a:t>
              </a:r>
            </a:p>
          </p:txBody>
        </p:sp>
      </p:grpSp>
      <p:sp>
        <p:nvSpPr>
          <p:cNvPr id="8" name="Slide Number Placeholder 7">
            <a:extLst>
              <a:ext uri="{FF2B5EF4-FFF2-40B4-BE49-F238E27FC236}">
                <a16:creationId xmlns:a16="http://schemas.microsoft.com/office/drawing/2014/main" id="{08438111-94CA-E235-7B53-829F1560E5AD}"/>
              </a:ext>
            </a:extLst>
          </p:cNvPr>
          <p:cNvSpPr>
            <a:spLocks noGrp="1"/>
          </p:cNvSpPr>
          <p:nvPr>
            <p:ph type="sldNum" sz="quarter" idx="2"/>
          </p:nvPr>
        </p:nvSpPr>
        <p:spPr>
          <a:xfrm>
            <a:off x="8153400" y="6172200"/>
            <a:ext cx="609600" cy="365125"/>
          </a:xfrm>
        </p:spPr>
        <p:txBody>
          <a:bodyPr/>
          <a:lstStyle/>
          <a:p>
            <a:fld id="{86CB4B4D-7CA3-9044-876B-883B54F8677D}" type="slidenum">
              <a:rPr lang="en-US" smtClean="0">
                <a:solidFill>
                  <a:schemeClr val="bg1"/>
                </a:solidFill>
                <a:latin typeface="Arial Black" panose="020B0A04020102020204" pitchFamily="34" charset="0"/>
              </a:rPr>
              <a:pPr/>
              <a:t>5</a:t>
            </a:fld>
            <a:endParaRPr lang="en-US">
              <a:solidFill>
                <a:schemeClr val="bg1"/>
              </a:solidFill>
              <a:latin typeface="Arial Black" panose="020B0A04020102020204" pitchFamily="34" charset="0"/>
            </a:endParaRPr>
          </a:p>
        </p:txBody>
      </p:sp>
      <p:graphicFrame>
        <p:nvGraphicFramePr>
          <p:cNvPr id="9" name="Diagram 8">
            <a:extLst>
              <a:ext uri="{FF2B5EF4-FFF2-40B4-BE49-F238E27FC236}">
                <a16:creationId xmlns:a16="http://schemas.microsoft.com/office/drawing/2014/main" id="{EFC19060-96BC-7E98-56E4-A06D4ADBEA94}"/>
              </a:ext>
            </a:extLst>
          </p:cNvPr>
          <p:cNvGraphicFramePr/>
          <p:nvPr>
            <p:extLst>
              <p:ext uri="{D42A27DB-BD31-4B8C-83A1-F6EECF244321}">
                <p14:modId xmlns:p14="http://schemas.microsoft.com/office/powerpoint/2010/main" val="2711368916"/>
              </p:ext>
            </p:extLst>
          </p:nvPr>
        </p:nvGraphicFramePr>
        <p:xfrm>
          <a:off x="420861" y="1254553"/>
          <a:ext cx="8701803" cy="588662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8145572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a:extLst>
            <a:ext uri="{FF2B5EF4-FFF2-40B4-BE49-F238E27FC236}">
              <a16:creationId xmlns:a16="http://schemas.microsoft.com/office/drawing/2014/main" id="{6E334D18-0AE9-3432-D518-DD398FE8ABF0}"/>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9AD3F29E-31E2-D0C3-192E-1478E8B73B1F}"/>
              </a:ext>
            </a:extLst>
          </p:cNvPr>
          <p:cNvPicPr>
            <a:picLocks noChangeAspect="1"/>
          </p:cNvPicPr>
          <p:nvPr/>
        </p:nvPicPr>
        <p:blipFill>
          <a:blip r:embed="rId3" cstate="print">
            <a:alphaModFix amt="50000"/>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p:blipFill>
        <p:spPr>
          <a:xfrm>
            <a:off x="21336" y="957842"/>
            <a:ext cx="9296400" cy="5802038"/>
          </a:xfrm>
          <a:custGeom>
            <a:avLst/>
            <a:gdLst/>
            <a:ahLst/>
            <a:cxnLst/>
            <a:rect l="l" t="t" r="r" b="b"/>
            <a:pathLst>
              <a:path w="9547224" h="6858000">
                <a:moveTo>
                  <a:pt x="1623023" y="0"/>
                </a:moveTo>
                <a:lnTo>
                  <a:pt x="2716256" y="0"/>
                </a:lnTo>
                <a:lnTo>
                  <a:pt x="3032455" y="0"/>
                </a:lnTo>
                <a:lnTo>
                  <a:pt x="3496422" y="0"/>
                </a:lnTo>
                <a:lnTo>
                  <a:pt x="5205951" y="0"/>
                </a:lnTo>
                <a:lnTo>
                  <a:pt x="9547224" y="0"/>
                </a:lnTo>
                <a:lnTo>
                  <a:pt x="9547224" y="6858000"/>
                </a:lnTo>
                <a:lnTo>
                  <a:pt x="5205951" y="6858000"/>
                </a:lnTo>
                <a:lnTo>
                  <a:pt x="3496422" y="6858000"/>
                </a:lnTo>
                <a:lnTo>
                  <a:pt x="3032455"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p:spPr>
      </p:pic>
      <p:cxnSp>
        <p:nvCxnSpPr>
          <p:cNvPr id="7" name="Straight Connector 6">
            <a:extLst>
              <a:ext uri="{FF2B5EF4-FFF2-40B4-BE49-F238E27FC236}">
                <a16:creationId xmlns:a16="http://schemas.microsoft.com/office/drawing/2014/main" id="{7599A10B-893A-76F2-6067-694B534D9A79}"/>
              </a:ext>
            </a:extLst>
          </p:cNvPr>
          <p:cNvCxnSpPr>
            <a:cxnSpLocks/>
          </p:cNvCxnSpPr>
          <p:nvPr/>
        </p:nvCxnSpPr>
        <p:spPr>
          <a:xfrm flipV="1">
            <a:off x="-261248" y="885913"/>
            <a:ext cx="9418320" cy="28487"/>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BB2956C-793A-4571-E8D7-F3981D6304E3}"/>
              </a:ext>
            </a:extLst>
          </p:cNvPr>
          <p:cNvSpPr txBox="1"/>
          <p:nvPr/>
        </p:nvSpPr>
        <p:spPr>
          <a:xfrm>
            <a:off x="152400" y="-27264"/>
            <a:ext cx="3360436" cy="603504"/>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OUTLINE</a:t>
            </a:r>
          </a:p>
        </p:txBody>
      </p:sp>
      <p:sp>
        <p:nvSpPr>
          <p:cNvPr id="12" name="Title 2">
            <a:extLst>
              <a:ext uri="{FF2B5EF4-FFF2-40B4-BE49-F238E27FC236}">
                <a16:creationId xmlns:a16="http://schemas.microsoft.com/office/drawing/2014/main" id="{9FF8C0C7-B333-71E0-7422-664A49AFCDC4}"/>
              </a:ext>
            </a:extLst>
          </p:cNvPr>
          <p:cNvSpPr txBox="1">
            <a:spLocks/>
          </p:cNvSpPr>
          <p:nvPr/>
        </p:nvSpPr>
        <p:spPr>
          <a:xfrm>
            <a:off x="5898144" y="0"/>
            <a:ext cx="3093456"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grpSp>
        <p:nvGrpSpPr>
          <p:cNvPr id="3" name="Group 2">
            <a:extLst>
              <a:ext uri="{FF2B5EF4-FFF2-40B4-BE49-F238E27FC236}">
                <a16:creationId xmlns:a16="http://schemas.microsoft.com/office/drawing/2014/main" id="{602F8DF4-5ACF-2496-2225-0ADEAFCBD288}"/>
              </a:ext>
            </a:extLst>
          </p:cNvPr>
          <p:cNvGrpSpPr/>
          <p:nvPr/>
        </p:nvGrpSpPr>
        <p:grpSpPr>
          <a:xfrm>
            <a:off x="349887" y="2196336"/>
            <a:ext cx="8510965" cy="4704700"/>
            <a:chOff x="411921" y="1175208"/>
            <a:chExt cx="8510965" cy="4704700"/>
          </a:xfrm>
          <a:solidFill>
            <a:srgbClr val="002060"/>
          </a:solidFill>
        </p:grpSpPr>
        <p:sp>
          <p:nvSpPr>
            <p:cNvPr id="4" name="Rectangle: Top Corners Rounded 3">
              <a:extLst>
                <a:ext uri="{FF2B5EF4-FFF2-40B4-BE49-F238E27FC236}">
                  <a16:creationId xmlns:a16="http://schemas.microsoft.com/office/drawing/2014/main" id="{9E9A8987-3381-9FCC-5AA9-D6866C2ACF51}"/>
                </a:ext>
              </a:extLst>
            </p:cNvPr>
            <p:cNvSpPr/>
            <p:nvPr/>
          </p:nvSpPr>
          <p:spPr>
            <a:xfrm rot="5400000">
              <a:off x="1608275" y="-21146"/>
              <a:ext cx="4704700" cy="7097408"/>
            </a:xfrm>
            <a:prstGeom prst="round2SameRect">
              <a:avLst/>
            </a:prstGeom>
            <a:no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 name="Rectangle: Top Corners Rounded 4">
              <a:extLst>
                <a:ext uri="{FF2B5EF4-FFF2-40B4-BE49-F238E27FC236}">
                  <a16:creationId xmlns:a16="http://schemas.microsoft.com/office/drawing/2014/main" id="{EC09A2BB-E496-50B0-CE71-CA0FB756C1A6}"/>
                </a:ext>
              </a:extLst>
            </p:cNvPr>
            <p:cNvSpPr txBox="1"/>
            <p:nvPr/>
          </p:nvSpPr>
          <p:spPr>
            <a:xfrm>
              <a:off x="540253" y="2107912"/>
              <a:ext cx="8382633" cy="2943148"/>
            </a:xfrm>
            <a:prstGeom prst="rect">
              <a:avLst/>
            </a:prstGeom>
            <a:solidFill>
              <a:srgbClr val="002060">
                <a:alpha val="10000"/>
              </a:srgb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9060" tIns="49530" rIns="99060" bIns="49530" numCol="1" spcCol="1270" anchor="ctr" anchorCtr="0">
              <a:noAutofit/>
            </a:bodyPr>
            <a:lstStyle/>
            <a:p>
              <a:pPr marL="0" lvl="1" algn="l" defTabSz="1155700">
                <a:lnSpc>
                  <a:spcPct val="90000"/>
                </a:lnSpc>
                <a:spcBef>
                  <a:spcPct val="0"/>
                </a:spcBef>
                <a:spcAft>
                  <a:spcPct val="15000"/>
                </a:spcAft>
              </a:pPr>
              <a:r>
                <a:rPr lang="en-US" sz="2400" b="1" kern="1200" dirty="0">
                  <a:solidFill>
                    <a:srgbClr val="002060"/>
                  </a:solidFill>
                  <a:effectLst>
                    <a:outerShdw blurRad="38100" dist="38100" dir="2700000" algn="tl">
                      <a:srgbClr val="000000">
                        <a:alpha val="43137"/>
                      </a:srgbClr>
                    </a:outerShdw>
                  </a:effectLst>
                  <a:latin typeface="Gotham Medium"/>
                </a:rPr>
                <a:t>The living stones—</a:t>
              </a:r>
            </a:p>
            <a:p>
              <a:pPr marL="685800" lvl="2" indent="-228600" defTabSz="1155700">
                <a:lnSpc>
                  <a:spcPct val="90000"/>
                </a:lnSpc>
                <a:spcBef>
                  <a:spcPct val="0"/>
                </a:spcBef>
                <a:spcAft>
                  <a:spcPct val="15000"/>
                </a:spcAft>
                <a:buChar char="•"/>
              </a:pPr>
              <a:r>
                <a:rPr lang="en-US" sz="2000" b="1" kern="1200" dirty="0">
                  <a:solidFill>
                    <a:srgbClr val="002060"/>
                  </a:solidFill>
                  <a:effectLst>
                    <a:outerShdw blurRad="38100" dist="38100" dir="2700000" algn="tl">
                      <a:srgbClr val="000000">
                        <a:alpha val="43137"/>
                      </a:srgbClr>
                    </a:outerShdw>
                  </a:effectLst>
                  <a:latin typeface="Gotham Medium"/>
                </a:rPr>
                <a:t>These individuals had responded positively to Jesus’ invitation to come to Him. Peter called Jesus the “living stone,” the one who rose from the dead. A stone is permanent, solid, stable, and endures. He assures believers that they stand on a sure foundation. Christians are also living stones, made alive because of Christ. The body is being built into a “spiritual house,” a household of faith. God’s children are no longer outcasts; they are invited into God’s family. In this household, no one needs a priest to come to God. Because of Christ and His work, believers can freely stand before Him.</a:t>
              </a:r>
            </a:p>
          </p:txBody>
        </p:sp>
      </p:grpSp>
      <p:sp>
        <p:nvSpPr>
          <p:cNvPr id="8" name="Slide Number Placeholder 7">
            <a:extLst>
              <a:ext uri="{FF2B5EF4-FFF2-40B4-BE49-F238E27FC236}">
                <a16:creationId xmlns:a16="http://schemas.microsoft.com/office/drawing/2014/main" id="{6A5ED435-A945-53CC-0547-0E76FDECBC86}"/>
              </a:ext>
            </a:extLst>
          </p:cNvPr>
          <p:cNvSpPr>
            <a:spLocks noGrp="1"/>
          </p:cNvSpPr>
          <p:nvPr>
            <p:ph type="sldNum" sz="quarter" idx="2"/>
          </p:nvPr>
        </p:nvSpPr>
        <p:spPr>
          <a:xfrm>
            <a:off x="8153400" y="6172200"/>
            <a:ext cx="609600" cy="365125"/>
          </a:xfrm>
        </p:spPr>
        <p:txBody>
          <a:bodyPr/>
          <a:lstStyle/>
          <a:p>
            <a:fld id="{86CB4B4D-7CA3-9044-876B-883B54F8677D}" type="slidenum">
              <a:rPr lang="en-US" smtClean="0">
                <a:solidFill>
                  <a:schemeClr val="bg1"/>
                </a:solidFill>
                <a:latin typeface="Arial Black" panose="020B0A04020102020204" pitchFamily="34" charset="0"/>
              </a:rPr>
              <a:pPr/>
              <a:t>6</a:t>
            </a:fld>
            <a:endParaRPr lang="en-US">
              <a:solidFill>
                <a:schemeClr val="bg1"/>
              </a:solidFill>
              <a:latin typeface="Arial Black" panose="020B0A04020102020204" pitchFamily="34" charset="0"/>
            </a:endParaRPr>
          </a:p>
        </p:txBody>
      </p:sp>
      <p:graphicFrame>
        <p:nvGraphicFramePr>
          <p:cNvPr id="13" name="Diagram 12">
            <a:extLst>
              <a:ext uri="{FF2B5EF4-FFF2-40B4-BE49-F238E27FC236}">
                <a16:creationId xmlns:a16="http://schemas.microsoft.com/office/drawing/2014/main" id="{B0A7EBA2-2C50-53D4-F13B-8DF414B415F0}"/>
              </a:ext>
            </a:extLst>
          </p:cNvPr>
          <p:cNvGraphicFramePr/>
          <p:nvPr>
            <p:extLst>
              <p:ext uri="{D42A27DB-BD31-4B8C-83A1-F6EECF244321}">
                <p14:modId xmlns:p14="http://schemas.microsoft.com/office/powerpoint/2010/main" val="2711368916"/>
              </p:ext>
            </p:extLst>
          </p:nvPr>
        </p:nvGraphicFramePr>
        <p:xfrm>
          <a:off x="420861" y="1254553"/>
          <a:ext cx="8701803" cy="588662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9787813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a:extLst>
            <a:ext uri="{FF2B5EF4-FFF2-40B4-BE49-F238E27FC236}">
              <a16:creationId xmlns:a16="http://schemas.microsoft.com/office/drawing/2014/main" id="{8B182B17-4B68-036C-B606-FC2938CFECC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A3CBF2A6-2CBF-54C9-5DE8-61421B0CCB36}"/>
              </a:ext>
            </a:extLst>
          </p:cNvPr>
          <p:cNvPicPr>
            <a:picLocks noChangeAspect="1"/>
          </p:cNvPicPr>
          <p:nvPr/>
        </p:nvPicPr>
        <p:blipFill>
          <a:blip r:embed="rId3" cstate="print">
            <a:alphaModFix amt="50000"/>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p:blipFill>
        <p:spPr>
          <a:xfrm>
            <a:off x="21336" y="957842"/>
            <a:ext cx="9296400" cy="5802038"/>
          </a:xfrm>
          <a:custGeom>
            <a:avLst/>
            <a:gdLst/>
            <a:ahLst/>
            <a:cxnLst/>
            <a:rect l="l" t="t" r="r" b="b"/>
            <a:pathLst>
              <a:path w="9547224" h="6858000">
                <a:moveTo>
                  <a:pt x="1623023" y="0"/>
                </a:moveTo>
                <a:lnTo>
                  <a:pt x="2716256" y="0"/>
                </a:lnTo>
                <a:lnTo>
                  <a:pt x="3032455" y="0"/>
                </a:lnTo>
                <a:lnTo>
                  <a:pt x="3496422" y="0"/>
                </a:lnTo>
                <a:lnTo>
                  <a:pt x="5205951" y="0"/>
                </a:lnTo>
                <a:lnTo>
                  <a:pt x="9547224" y="0"/>
                </a:lnTo>
                <a:lnTo>
                  <a:pt x="9547224" y="6858000"/>
                </a:lnTo>
                <a:lnTo>
                  <a:pt x="5205951" y="6858000"/>
                </a:lnTo>
                <a:lnTo>
                  <a:pt x="3496422" y="6858000"/>
                </a:lnTo>
                <a:lnTo>
                  <a:pt x="3032455"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p:spPr>
      </p:pic>
      <p:graphicFrame>
        <p:nvGraphicFramePr>
          <p:cNvPr id="13" name="Diagram 12">
            <a:extLst>
              <a:ext uri="{FF2B5EF4-FFF2-40B4-BE49-F238E27FC236}">
                <a16:creationId xmlns:a16="http://schemas.microsoft.com/office/drawing/2014/main" id="{D75BF414-41FF-7CA4-A18C-EF98026B7286}"/>
              </a:ext>
            </a:extLst>
          </p:cNvPr>
          <p:cNvGraphicFramePr/>
          <p:nvPr>
            <p:extLst>
              <p:ext uri="{D42A27DB-BD31-4B8C-83A1-F6EECF244321}">
                <p14:modId xmlns:p14="http://schemas.microsoft.com/office/powerpoint/2010/main" val="2784106938"/>
              </p:ext>
            </p:extLst>
          </p:nvPr>
        </p:nvGraphicFramePr>
        <p:xfrm>
          <a:off x="420861" y="1254553"/>
          <a:ext cx="8701803" cy="588662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7" name="Straight Connector 6">
            <a:extLst>
              <a:ext uri="{FF2B5EF4-FFF2-40B4-BE49-F238E27FC236}">
                <a16:creationId xmlns:a16="http://schemas.microsoft.com/office/drawing/2014/main" id="{B5DD11B7-CED3-2DDB-6959-83946BBD8D41}"/>
              </a:ext>
            </a:extLst>
          </p:cNvPr>
          <p:cNvCxnSpPr>
            <a:cxnSpLocks/>
          </p:cNvCxnSpPr>
          <p:nvPr/>
        </p:nvCxnSpPr>
        <p:spPr>
          <a:xfrm flipV="1">
            <a:off x="-261248" y="885913"/>
            <a:ext cx="9418320" cy="28487"/>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B6906429-FA47-82CF-267C-16E795443108}"/>
              </a:ext>
            </a:extLst>
          </p:cNvPr>
          <p:cNvSpPr txBox="1"/>
          <p:nvPr/>
        </p:nvSpPr>
        <p:spPr>
          <a:xfrm>
            <a:off x="152400" y="-27264"/>
            <a:ext cx="3360436" cy="603504"/>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OUTLINE</a:t>
            </a:r>
          </a:p>
        </p:txBody>
      </p:sp>
      <p:sp>
        <p:nvSpPr>
          <p:cNvPr id="12" name="Title 2">
            <a:extLst>
              <a:ext uri="{FF2B5EF4-FFF2-40B4-BE49-F238E27FC236}">
                <a16:creationId xmlns:a16="http://schemas.microsoft.com/office/drawing/2014/main" id="{1B95480F-A585-6C9E-DEE8-5C945BD801BD}"/>
              </a:ext>
            </a:extLst>
          </p:cNvPr>
          <p:cNvSpPr txBox="1">
            <a:spLocks/>
          </p:cNvSpPr>
          <p:nvPr/>
        </p:nvSpPr>
        <p:spPr>
          <a:xfrm>
            <a:off x="5898144" y="0"/>
            <a:ext cx="3093456"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grpSp>
        <p:nvGrpSpPr>
          <p:cNvPr id="3" name="Group 2">
            <a:extLst>
              <a:ext uri="{FF2B5EF4-FFF2-40B4-BE49-F238E27FC236}">
                <a16:creationId xmlns:a16="http://schemas.microsoft.com/office/drawing/2014/main" id="{82B7E34C-82A8-18DF-D2B8-E2A7F2FF38BD}"/>
              </a:ext>
            </a:extLst>
          </p:cNvPr>
          <p:cNvGrpSpPr/>
          <p:nvPr/>
        </p:nvGrpSpPr>
        <p:grpSpPr>
          <a:xfrm>
            <a:off x="349887" y="2196336"/>
            <a:ext cx="8510965" cy="4704700"/>
            <a:chOff x="411921" y="1175208"/>
            <a:chExt cx="8510965" cy="4704700"/>
          </a:xfrm>
          <a:solidFill>
            <a:srgbClr val="002060"/>
          </a:solidFill>
        </p:grpSpPr>
        <p:sp>
          <p:nvSpPr>
            <p:cNvPr id="4" name="Rectangle: Top Corners Rounded 3">
              <a:extLst>
                <a:ext uri="{FF2B5EF4-FFF2-40B4-BE49-F238E27FC236}">
                  <a16:creationId xmlns:a16="http://schemas.microsoft.com/office/drawing/2014/main" id="{CE277C5F-9568-A18F-007D-0AA984763A5E}"/>
                </a:ext>
              </a:extLst>
            </p:cNvPr>
            <p:cNvSpPr/>
            <p:nvPr/>
          </p:nvSpPr>
          <p:spPr>
            <a:xfrm rot="5400000">
              <a:off x="1608275" y="-21146"/>
              <a:ext cx="4704700" cy="7097408"/>
            </a:xfrm>
            <a:prstGeom prst="round2SameRect">
              <a:avLst/>
            </a:prstGeom>
            <a:no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 name="Rectangle: Top Corners Rounded 4">
              <a:extLst>
                <a:ext uri="{FF2B5EF4-FFF2-40B4-BE49-F238E27FC236}">
                  <a16:creationId xmlns:a16="http://schemas.microsoft.com/office/drawing/2014/main" id="{9801C8F5-4CCF-7498-2C00-C36CADD21F92}"/>
                </a:ext>
              </a:extLst>
            </p:cNvPr>
            <p:cNvSpPr txBox="1"/>
            <p:nvPr/>
          </p:nvSpPr>
          <p:spPr>
            <a:xfrm>
              <a:off x="540253" y="2107912"/>
              <a:ext cx="8382633" cy="2943148"/>
            </a:xfrm>
            <a:prstGeom prst="rect">
              <a:avLst/>
            </a:prstGeom>
            <a:solidFill>
              <a:srgbClr val="002060">
                <a:alpha val="10000"/>
              </a:srgb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9060" tIns="49530" rIns="99060" bIns="49530" numCol="1" spcCol="1270" anchor="ctr" anchorCtr="0">
              <a:noAutofit/>
            </a:bodyPr>
            <a:lstStyle/>
            <a:p>
              <a:pPr marL="0" lvl="1" algn="l" defTabSz="1155700">
                <a:lnSpc>
                  <a:spcPct val="90000"/>
                </a:lnSpc>
                <a:spcBef>
                  <a:spcPct val="0"/>
                </a:spcBef>
                <a:spcAft>
                  <a:spcPct val="15000"/>
                </a:spcAft>
              </a:pPr>
              <a:r>
                <a:rPr lang="en-US" sz="2400" b="1" kern="1200" dirty="0">
                  <a:solidFill>
                    <a:srgbClr val="002060"/>
                  </a:solidFill>
                  <a:effectLst>
                    <a:outerShdw blurRad="38100" dist="38100" dir="2700000" algn="tl">
                      <a:srgbClr val="000000">
                        <a:alpha val="43137"/>
                      </a:srgbClr>
                    </a:outerShdw>
                  </a:effectLst>
                  <a:latin typeface="Gotham Medium"/>
                </a:rPr>
                <a:t>Our cornerstone—</a:t>
              </a:r>
            </a:p>
            <a:p>
              <a:pPr marL="685800" lvl="2" indent="-228600" defTabSz="1155700">
                <a:lnSpc>
                  <a:spcPct val="90000"/>
                </a:lnSpc>
                <a:spcBef>
                  <a:spcPct val="0"/>
                </a:spcBef>
                <a:spcAft>
                  <a:spcPct val="15000"/>
                </a:spcAft>
                <a:buChar char="•"/>
              </a:pPr>
              <a:r>
                <a:rPr lang="en-US" sz="2000" b="1" kern="1200" dirty="0">
                  <a:solidFill>
                    <a:srgbClr val="002060"/>
                  </a:solidFill>
                  <a:effectLst>
                    <a:outerShdw blurRad="38100" dist="38100" dir="2700000" algn="tl">
                      <a:srgbClr val="000000">
                        <a:alpha val="43137"/>
                      </a:srgbClr>
                    </a:outerShdw>
                  </a:effectLst>
                  <a:latin typeface="Gotham Medium"/>
                </a:rPr>
                <a:t>Peter also called Christ a cornerstone. He is in a position of strength; the entire structure rests on Him. Jesus is dear to the heart of the Father and held up high, the chief cornerstone (Phil. 2:9–11; Eph. 2:20–21). And those who embrace Christ will also be honored by the Father. The believers are in a treasured position, serving the King of Kings and high priest— Jesus Christ.</a:t>
              </a:r>
            </a:p>
          </p:txBody>
        </p:sp>
      </p:grpSp>
      <p:sp>
        <p:nvSpPr>
          <p:cNvPr id="8" name="Slide Number Placeholder 7">
            <a:extLst>
              <a:ext uri="{FF2B5EF4-FFF2-40B4-BE49-F238E27FC236}">
                <a16:creationId xmlns:a16="http://schemas.microsoft.com/office/drawing/2014/main" id="{A3B4BD41-6440-7955-92BB-254E44FC4BCD}"/>
              </a:ext>
            </a:extLst>
          </p:cNvPr>
          <p:cNvSpPr>
            <a:spLocks noGrp="1"/>
          </p:cNvSpPr>
          <p:nvPr>
            <p:ph type="sldNum" sz="quarter" idx="2"/>
          </p:nvPr>
        </p:nvSpPr>
        <p:spPr>
          <a:xfrm>
            <a:off x="8153400" y="6172200"/>
            <a:ext cx="609600" cy="365125"/>
          </a:xfrm>
        </p:spPr>
        <p:txBody>
          <a:bodyPr/>
          <a:lstStyle/>
          <a:p>
            <a:fld id="{86CB4B4D-7CA3-9044-876B-883B54F8677D}" type="slidenum">
              <a:rPr lang="en-US" smtClean="0">
                <a:solidFill>
                  <a:schemeClr val="bg1"/>
                </a:solidFill>
                <a:latin typeface="Arial Black" panose="020B0A04020102020204" pitchFamily="34" charset="0"/>
              </a:rPr>
              <a:pPr/>
              <a:t>7</a:t>
            </a:fld>
            <a:endParaRPr lang="en-US">
              <a:solidFill>
                <a:schemeClr val="bg1"/>
              </a:solidFill>
              <a:latin typeface="Arial Black" panose="020B0A04020102020204" pitchFamily="34" charset="0"/>
            </a:endParaRPr>
          </a:p>
        </p:txBody>
      </p:sp>
    </p:spTree>
    <p:extLst>
      <p:ext uri="{BB962C8B-B14F-4D97-AF65-F5344CB8AC3E}">
        <p14:creationId xmlns:p14="http://schemas.microsoft.com/office/powerpoint/2010/main" val="15763579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a:extLst>
            <a:ext uri="{FF2B5EF4-FFF2-40B4-BE49-F238E27FC236}">
              <a16:creationId xmlns:a16="http://schemas.microsoft.com/office/drawing/2014/main" id="{A21A0F65-6532-F55F-BC9A-9C738F16D86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9DBB507A-E3C9-A6AF-A705-C73EDF594183}"/>
              </a:ext>
            </a:extLst>
          </p:cNvPr>
          <p:cNvPicPr>
            <a:picLocks noChangeAspect="1"/>
          </p:cNvPicPr>
          <p:nvPr/>
        </p:nvPicPr>
        <p:blipFill>
          <a:blip r:embed="rId3" cstate="print">
            <a:alphaModFix amt="50000"/>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p:blipFill>
        <p:spPr>
          <a:xfrm>
            <a:off x="0" y="914400"/>
            <a:ext cx="9296400" cy="5802038"/>
          </a:xfrm>
          <a:custGeom>
            <a:avLst/>
            <a:gdLst/>
            <a:ahLst/>
            <a:cxnLst/>
            <a:rect l="l" t="t" r="r" b="b"/>
            <a:pathLst>
              <a:path w="9547224" h="6858000">
                <a:moveTo>
                  <a:pt x="1623023" y="0"/>
                </a:moveTo>
                <a:lnTo>
                  <a:pt x="2716256" y="0"/>
                </a:lnTo>
                <a:lnTo>
                  <a:pt x="3032455" y="0"/>
                </a:lnTo>
                <a:lnTo>
                  <a:pt x="3496422" y="0"/>
                </a:lnTo>
                <a:lnTo>
                  <a:pt x="5205951" y="0"/>
                </a:lnTo>
                <a:lnTo>
                  <a:pt x="9547224" y="0"/>
                </a:lnTo>
                <a:lnTo>
                  <a:pt x="9547224" y="6858000"/>
                </a:lnTo>
                <a:lnTo>
                  <a:pt x="5205951" y="6858000"/>
                </a:lnTo>
                <a:lnTo>
                  <a:pt x="3496422" y="6858000"/>
                </a:lnTo>
                <a:lnTo>
                  <a:pt x="3032455"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p:spPr>
      </p:pic>
      <p:cxnSp>
        <p:nvCxnSpPr>
          <p:cNvPr id="7" name="Straight Connector 6">
            <a:extLst>
              <a:ext uri="{FF2B5EF4-FFF2-40B4-BE49-F238E27FC236}">
                <a16:creationId xmlns:a16="http://schemas.microsoft.com/office/drawing/2014/main" id="{41B579E2-DC59-3B91-5961-B66AD6FFBD38}"/>
              </a:ext>
            </a:extLst>
          </p:cNvPr>
          <p:cNvCxnSpPr>
            <a:cxnSpLocks/>
          </p:cNvCxnSpPr>
          <p:nvPr/>
        </p:nvCxnSpPr>
        <p:spPr>
          <a:xfrm flipV="1">
            <a:off x="-261248" y="885913"/>
            <a:ext cx="9418320" cy="28487"/>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BDA7883-A197-A750-134E-DF15B8CE2A1D}"/>
              </a:ext>
            </a:extLst>
          </p:cNvPr>
          <p:cNvSpPr txBox="1"/>
          <p:nvPr/>
        </p:nvSpPr>
        <p:spPr>
          <a:xfrm>
            <a:off x="152400" y="-27264"/>
            <a:ext cx="3360436" cy="603504"/>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OUTLINE</a:t>
            </a:r>
          </a:p>
        </p:txBody>
      </p:sp>
      <p:sp>
        <p:nvSpPr>
          <p:cNvPr id="12" name="Title 2">
            <a:extLst>
              <a:ext uri="{FF2B5EF4-FFF2-40B4-BE49-F238E27FC236}">
                <a16:creationId xmlns:a16="http://schemas.microsoft.com/office/drawing/2014/main" id="{B2E9596D-C19F-F827-5D7D-16A673C56875}"/>
              </a:ext>
            </a:extLst>
          </p:cNvPr>
          <p:cNvSpPr txBox="1">
            <a:spLocks/>
          </p:cNvSpPr>
          <p:nvPr/>
        </p:nvSpPr>
        <p:spPr>
          <a:xfrm>
            <a:off x="5898144" y="0"/>
            <a:ext cx="3093456"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sp>
        <p:nvSpPr>
          <p:cNvPr id="8" name="Slide Number Placeholder 7">
            <a:extLst>
              <a:ext uri="{FF2B5EF4-FFF2-40B4-BE49-F238E27FC236}">
                <a16:creationId xmlns:a16="http://schemas.microsoft.com/office/drawing/2014/main" id="{E18841D3-B6D6-A3ED-212D-98116C2B765D}"/>
              </a:ext>
            </a:extLst>
          </p:cNvPr>
          <p:cNvSpPr>
            <a:spLocks noGrp="1"/>
          </p:cNvSpPr>
          <p:nvPr>
            <p:ph type="sldNum" sz="quarter" idx="2"/>
          </p:nvPr>
        </p:nvSpPr>
        <p:spPr>
          <a:xfrm>
            <a:off x="8153400" y="6172200"/>
            <a:ext cx="609600" cy="365125"/>
          </a:xfrm>
        </p:spPr>
        <p:txBody>
          <a:bodyPr/>
          <a:lstStyle/>
          <a:p>
            <a:fld id="{86CB4B4D-7CA3-9044-876B-883B54F8677D}" type="slidenum">
              <a:rPr lang="en-US" smtClean="0">
                <a:solidFill>
                  <a:schemeClr val="bg1"/>
                </a:solidFill>
                <a:latin typeface="Arial Black" panose="020B0A04020102020204" pitchFamily="34" charset="0"/>
              </a:rPr>
              <a:pPr/>
              <a:t>8</a:t>
            </a:fld>
            <a:endParaRPr lang="en-US">
              <a:solidFill>
                <a:schemeClr val="bg1"/>
              </a:solidFill>
              <a:latin typeface="Arial Black" panose="020B0A04020102020204" pitchFamily="34" charset="0"/>
            </a:endParaRPr>
          </a:p>
        </p:txBody>
      </p:sp>
      <p:graphicFrame>
        <p:nvGraphicFramePr>
          <p:cNvPr id="13" name="Diagram 12">
            <a:extLst>
              <a:ext uri="{FF2B5EF4-FFF2-40B4-BE49-F238E27FC236}">
                <a16:creationId xmlns:a16="http://schemas.microsoft.com/office/drawing/2014/main" id="{0058B52F-431C-F2BB-9433-25042FDE53A9}"/>
              </a:ext>
            </a:extLst>
          </p:cNvPr>
          <p:cNvGraphicFramePr/>
          <p:nvPr/>
        </p:nvGraphicFramePr>
        <p:xfrm>
          <a:off x="420861" y="1254553"/>
          <a:ext cx="8701803" cy="588662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pSp>
        <p:nvGrpSpPr>
          <p:cNvPr id="3" name="Group 2">
            <a:extLst>
              <a:ext uri="{FF2B5EF4-FFF2-40B4-BE49-F238E27FC236}">
                <a16:creationId xmlns:a16="http://schemas.microsoft.com/office/drawing/2014/main" id="{F55EE0EE-361B-3216-41B4-68D9DECDC5D8}"/>
              </a:ext>
            </a:extLst>
          </p:cNvPr>
          <p:cNvGrpSpPr/>
          <p:nvPr/>
        </p:nvGrpSpPr>
        <p:grpSpPr>
          <a:xfrm>
            <a:off x="349887" y="2196336"/>
            <a:ext cx="8510965" cy="4704700"/>
            <a:chOff x="411921" y="1175208"/>
            <a:chExt cx="8510965" cy="4704700"/>
          </a:xfrm>
          <a:solidFill>
            <a:srgbClr val="002060"/>
          </a:solidFill>
        </p:grpSpPr>
        <p:sp>
          <p:nvSpPr>
            <p:cNvPr id="4" name="Rectangle: Top Corners Rounded 3">
              <a:extLst>
                <a:ext uri="{FF2B5EF4-FFF2-40B4-BE49-F238E27FC236}">
                  <a16:creationId xmlns:a16="http://schemas.microsoft.com/office/drawing/2014/main" id="{2EE732A1-A173-55D0-2DF5-E3B54B3C0CE0}"/>
                </a:ext>
              </a:extLst>
            </p:cNvPr>
            <p:cNvSpPr/>
            <p:nvPr/>
          </p:nvSpPr>
          <p:spPr>
            <a:xfrm rot="5400000">
              <a:off x="1608275" y="-21146"/>
              <a:ext cx="4704700" cy="7097408"/>
            </a:xfrm>
            <a:prstGeom prst="round2SameRect">
              <a:avLst/>
            </a:prstGeom>
            <a:no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 name="Rectangle: Top Corners Rounded 4">
              <a:extLst>
                <a:ext uri="{FF2B5EF4-FFF2-40B4-BE49-F238E27FC236}">
                  <a16:creationId xmlns:a16="http://schemas.microsoft.com/office/drawing/2014/main" id="{863FBD1E-94B4-2325-0CF5-4609B19CE5B1}"/>
                </a:ext>
              </a:extLst>
            </p:cNvPr>
            <p:cNvSpPr txBox="1"/>
            <p:nvPr/>
          </p:nvSpPr>
          <p:spPr>
            <a:xfrm>
              <a:off x="540253" y="2107912"/>
              <a:ext cx="8382633" cy="2943148"/>
            </a:xfrm>
            <a:prstGeom prst="rect">
              <a:avLst/>
            </a:prstGeom>
            <a:solidFill>
              <a:srgbClr val="002060">
                <a:alpha val="10000"/>
              </a:srgb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9060" tIns="49530" rIns="99060" bIns="49530" numCol="1" spcCol="1270" anchor="ctr" anchorCtr="0">
              <a:noAutofit/>
            </a:bodyPr>
            <a:lstStyle/>
            <a:p>
              <a:pPr marL="0" lvl="1" algn="l" defTabSz="1155700">
                <a:lnSpc>
                  <a:spcPct val="90000"/>
                </a:lnSpc>
                <a:spcBef>
                  <a:spcPct val="0"/>
                </a:spcBef>
                <a:spcAft>
                  <a:spcPct val="15000"/>
                </a:spcAft>
              </a:pPr>
              <a:r>
                <a:rPr lang="en-US" sz="2400" b="1" kern="1200" dirty="0">
                  <a:solidFill>
                    <a:srgbClr val="002060"/>
                  </a:solidFill>
                  <a:effectLst>
                    <a:outerShdw blurRad="38100" dist="38100" dir="2700000" algn="tl">
                      <a:srgbClr val="000000">
                        <a:alpha val="43137"/>
                      </a:srgbClr>
                    </a:outerShdw>
                  </a:effectLst>
                  <a:latin typeface="Gotham Medium"/>
                </a:rPr>
                <a:t>Called out of darkness—</a:t>
              </a:r>
            </a:p>
            <a:p>
              <a:pPr marL="685800" lvl="2" indent="-228600" defTabSz="1155700">
                <a:lnSpc>
                  <a:spcPct val="90000"/>
                </a:lnSpc>
                <a:spcBef>
                  <a:spcPct val="0"/>
                </a:spcBef>
                <a:spcAft>
                  <a:spcPct val="15000"/>
                </a:spcAft>
                <a:buChar char="•"/>
              </a:pPr>
              <a:r>
                <a:rPr lang="en-US" sz="2000" b="1" kern="1200" dirty="0">
                  <a:solidFill>
                    <a:srgbClr val="002060"/>
                  </a:solidFill>
                  <a:effectLst>
                    <a:outerShdw blurRad="38100" dist="38100" dir="2700000" algn="tl">
                      <a:srgbClr val="000000">
                        <a:alpha val="43137"/>
                      </a:srgbClr>
                    </a:outerShdw>
                  </a:effectLst>
                  <a:latin typeface="Gotham Medium"/>
                </a:rPr>
                <a:t>Christ’s followers have been called out of darkness into God’s marvelous light. Peter wrote about the prophet Hosea and reminded his readers of this message. The outcast, Israel, was once under God’s wrath, with no mercy, in utter darkness (Hos. 1:9–10). But it’s different now; the followers of Christ are His precious children. As we join together as a church, Christians project God’s light to a dark world.</a:t>
              </a:r>
            </a:p>
          </p:txBody>
        </p:sp>
      </p:grpSp>
    </p:spTree>
    <p:extLst>
      <p:ext uri="{BB962C8B-B14F-4D97-AF65-F5344CB8AC3E}">
        <p14:creationId xmlns:p14="http://schemas.microsoft.com/office/powerpoint/2010/main" val="10880393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33B018C-6FFB-AF28-329C-01A8A9082198}"/>
              </a:ext>
            </a:extLst>
          </p:cNvPr>
          <p:cNvSpPr/>
          <p:nvPr/>
        </p:nvSpPr>
        <p:spPr>
          <a:xfrm>
            <a:off x="-1" y="-35858"/>
            <a:ext cx="9144001" cy="7008510"/>
          </a:xfrm>
          <a:prstGeom prst="rect">
            <a:avLst/>
          </a:prstGeom>
          <a:solidFill>
            <a:schemeClr val="accent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937A4BC-A2D8-DB54-D00B-1B6D32818542}"/>
              </a:ext>
            </a:extLst>
          </p:cNvPr>
          <p:cNvPicPr>
            <a:picLocks noChangeAspect="1"/>
          </p:cNvPicPr>
          <p:nvPr/>
        </p:nvPicPr>
        <p:blipFill>
          <a:blip r:embed="rId3" cstate="print">
            <a:alphaModFix amt="35000"/>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a:stretch/>
        </p:blipFill>
        <p:spPr>
          <a:xfrm>
            <a:off x="-1" y="-35858"/>
            <a:ext cx="9448801" cy="6857990"/>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cxnSp>
        <p:nvCxnSpPr>
          <p:cNvPr id="7" name="Straight Connector 6">
            <a:extLst>
              <a:ext uri="{FF2B5EF4-FFF2-40B4-BE49-F238E27FC236}">
                <a16:creationId xmlns:a16="http://schemas.microsoft.com/office/drawing/2014/main" id="{51A9401A-7913-4F7A-8B68-17A4A8999448}"/>
              </a:ext>
            </a:extLst>
          </p:cNvPr>
          <p:cNvCxnSpPr>
            <a:cxnSpLocks/>
          </p:cNvCxnSpPr>
          <p:nvPr/>
        </p:nvCxnSpPr>
        <p:spPr>
          <a:xfrm flipV="1">
            <a:off x="-202692" y="733513"/>
            <a:ext cx="9651492"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2" name="Diagram 1">
            <a:extLst>
              <a:ext uri="{FF2B5EF4-FFF2-40B4-BE49-F238E27FC236}">
                <a16:creationId xmlns:a16="http://schemas.microsoft.com/office/drawing/2014/main" id="{A53E5D8C-BC16-4ECE-AA13-3BFEECFAF18C}"/>
              </a:ext>
            </a:extLst>
          </p:cNvPr>
          <p:cNvGraphicFramePr/>
          <p:nvPr>
            <p:extLst>
              <p:ext uri="{D42A27DB-BD31-4B8C-83A1-F6EECF244321}">
                <p14:modId xmlns:p14="http://schemas.microsoft.com/office/powerpoint/2010/main" val="3183910266"/>
              </p:ext>
            </p:extLst>
          </p:nvPr>
        </p:nvGraphicFramePr>
        <p:xfrm>
          <a:off x="0" y="2667000"/>
          <a:ext cx="8701803" cy="588662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2" name="Title 2">
            <a:extLst>
              <a:ext uri="{FF2B5EF4-FFF2-40B4-BE49-F238E27FC236}">
                <a16:creationId xmlns:a16="http://schemas.microsoft.com/office/drawing/2014/main" id="{6024E2BC-F4C6-411A-8C81-820D8D0ACF9C}"/>
              </a:ext>
            </a:extLst>
          </p:cNvPr>
          <p:cNvSpPr txBox="1">
            <a:spLocks/>
          </p:cNvSpPr>
          <p:nvPr/>
        </p:nvSpPr>
        <p:spPr>
          <a:xfrm>
            <a:off x="6050544" y="35868"/>
            <a:ext cx="3093456"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sp>
        <p:nvSpPr>
          <p:cNvPr id="13" name="TextBox 12">
            <a:extLst>
              <a:ext uri="{FF2B5EF4-FFF2-40B4-BE49-F238E27FC236}">
                <a16:creationId xmlns:a16="http://schemas.microsoft.com/office/drawing/2014/main" id="{791B5451-6031-4672-AA90-97FD5BCEB436}"/>
              </a:ext>
            </a:extLst>
          </p:cNvPr>
          <p:cNvSpPr txBox="1"/>
          <p:nvPr/>
        </p:nvSpPr>
        <p:spPr>
          <a:xfrm>
            <a:off x="152400" y="-1"/>
            <a:ext cx="2286000" cy="618918"/>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ctr"/>
            <a:r>
              <a:rPr lang="en-US" sz="3600" b="1" cap="small" dirty="0">
                <a:solidFill>
                  <a:schemeClr val="bg1"/>
                </a:solidFill>
                <a:latin typeface="Gotham Book"/>
              </a:rPr>
              <a:t>Context</a:t>
            </a:r>
          </a:p>
        </p:txBody>
      </p:sp>
      <p:grpSp>
        <p:nvGrpSpPr>
          <p:cNvPr id="3" name="Group 2">
            <a:extLst>
              <a:ext uri="{FF2B5EF4-FFF2-40B4-BE49-F238E27FC236}">
                <a16:creationId xmlns:a16="http://schemas.microsoft.com/office/drawing/2014/main" id="{96CA6AAC-84DC-47BF-C4F9-7A6A62A67288}"/>
              </a:ext>
            </a:extLst>
          </p:cNvPr>
          <p:cNvGrpSpPr/>
          <p:nvPr/>
        </p:nvGrpSpPr>
        <p:grpSpPr>
          <a:xfrm>
            <a:off x="499871" y="1511311"/>
            <a:ext cx="8491730" cy="4950588"/>
            <a:chOff x="2734576" y="347373"/>
            <a:chExt cx="5591230" cy="4950588"/>
          </a:xfrm>
        </p:grpSpPr>
        <p:sp>
          <p:nvSpPr>
            <p:cNvPr id="4" name="Rectangle: Top Corners Rounded 3">
              <a:extLst>
                <a:ext uri="{FF2B5EF4-FFF2-40B4-BE49-F238E27FC236}">
                  <a16:creationId xmlns:a16="http://schemas.microsoft.com/office/drawing/2014/main" id="{22E2A709-2D2F-F1D8-4802-3A433DD7170A}"/>
                </a:ext>
              </a:extLst>
            </p:cNvPr>
            <p:cNvSpPr/>
            <p:nvPr/>
          </p:nvSpPr>
          <p:spPr>
            <a:xfrm rot="5400000">
              <a:off x="3186580" y="158735"/>
              <a:ext cx="4709299" cy="5569153"/>
            </a:xfrm>
            <a:prstGeom prst="round2SameRect">
              <a:avLst/>
            </a:prstGeom>
            <a:solidFill>
              <a:schemeClr val="accent1">
                <a:tint val="40000"/>
                <a:hueOff val="0"/>
                <a:satOff val="0"/>
                <a:lumOff val="0"/>
                <a:alpha val="0"/>
              </a:schemeClr>
            </a:solid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 name="Rectangle: Top Corners Rounded 4">
              <a:extLst>
                <a:ext uri="{FF2B5EF4-FFF2-40B4-BE49-F238E27FC236}">
                  <a16:creationId xmlns:a16="http://schemas.microsoft.com/office/drawing/2014/main" id="{A13DE7FC-F7CA-074C-DCB4-9DC0AB33048D}"/>
                </a:ext>
              </a:extLst>
            </p:cNvPr>
            <p:cNvSpPr txBox="1"/>
            <p:nvPr/>
          </p:nvSpPr>
          <p:spPr>
            <a:xfrm>
              <a:off x="2734576" y="347373"/>
              <a:ext cx="4938986" cy="424952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45720" rIns="91440" bIns="45720" numCol="1" spcCol="1270" anchor="ctr" anchorCtr="0">
              <a:noAutofit/>
            </a:bodyPr>
            <a:lstStyle/>
            <a:p>
              <a:pPr marL="228600" lvl="1" indent="-228600" algn="l" defTabSz="1066800">
                <a:lnSpc>
                  <a:spcPct val="90000"/>
                </a:lnSpc>
                <a:spcBef>
                  <a:spcPct val="0"/>
                </a:spcBef>
                <a:spcAft>
                  <a:spcPct val="15000"/>
                </a:spcAft>
                <a:buChar char="•"/>
              </a:pPr>
              <a:r>
                <a:rPr lang="en-US" sz="2000" b="1" kern="1200" dirty="0">
                  <a:solidFill>
                    <a:schemeClr val="bg1"/>
                  </a:solidFill>
                  <a:effectLst>
                    <a:outerShdw blurRad="38100" dist="38100" dir="2700000" algn="tl">
                      <a:srgbClr val="000000">
                        <a:alpha val="43137"/>
                      </a:srgbClr>
                    </a:outerShdw>
                  </a:effectLst>
                  <a:latin typeface="Gotham Medium"/>
                </a:rPr>
                <a:t>The 27 books of the New Testament include two ascribed to the apostle Peter. The first is particularly rich with citations from and allusions to various Old Testament passages. By one count, 1 Peter is tied for second place with Hebrews for having the highest percentage of verses that reflect Old Testament passages; only Revelation has a higher percentage. As a Jewish man, Peter knew the stories of his ancestors well. We see this in his use of several Old Testament imageries in his two letters.</a:t>
              </a:r>
            </a:p>
            <a:p>
              <a:pPr marL="0" lvl="1" algn="l" defTabSz="1066800">
                <a:lnSpc>
                  <a:spcPct val="90000"/>
                </a:lnSpc>
                <a:spcBef>
                  <a:spcPct val="0"/>
                </a:spcBef>
                <a:spcAft>
                  <a:spcPct val="15000"/>
                </a:spcAft>
              </a:pPr>
              <a:r>
                <a:rPr lang="en-US" sz="2000" b="1" kern="1200" dirty="0">
                  <a:solidFill>
                    <a:schemeClr val="bg1"/>
                  </a:solidFill>
                  <a:effectLst>
                    <a:outerShdw blurRad="38100" dist="38100" dir="2700000" algn="tl">
                      <a:srgbClr val="000000">
                        <a:alpha val="43137"/>
                      </a:srgbClr>
                    </a:outerShdw>
                  </a:effectLst>
                  <a:latin typeface="Gotham Medium"/>
                </a:rPr>
                <a:t> </a:t>
              </a:r>
            </a:p>
            <a:p>
              <a:pPr marL="228600" lvl="1" indent="-228600" algn="l" defTabSz="1066800">
                <a:lnSpc>
                  <a:spcPct val="90000"/>
                </a:lnSpc>
                <a:spcBef>
                  <a:spcPct val="0"/>
                </a:spcBef>
                <a:spcAft>
                  <a:spcPct val="15000"/>
                </a:spcAft>
                <a:buChar char="•"/>
              </a:pPr>
              <a:r>
                <a:rPr lang="en-US" sz="2000" b="1" kern="1200" dirty="0">
                  <a:solidFill>
                    <a:schemeClr val="bg1"/>
                  </a:solidFill>
                  <a:effectLst>
                    <a:outerShdw blurRad="38100" dist="38100" dir="2700000" algn="tl">
                      <a:srgbClr val="000000">
                        <a:alpha val="43137"/>
                      </a:srgbClr>
                    </a:outerShdw>
                  </a:effectLst>
                  <a:latin typeface="Gotham Medium"/>
                </a:rPr>
                <a:t>Peter himself is a perplexing figure in the Gospel accounts. He tended to blurt out whatever was on his mind at the time, sometimes seeming to contradict himself in the process (examples: Matthew 16:22, 23; 26:35; Mark 9:5-6; John 18:25-27).He was impulsive and recklessly bold, often acting before thinking (Matthew 14:22-33; John 18:10).In short, Peter was an apostle to whom we can relate.</a:t>
              </a:r>
            </a:p>
          </p:txBody>
        </p:sp>
      </p:grpSp>
      <p:sp>
        <p:nvSpPr>
          <p:cNvPr id="9" name="Slide Number Placeholder 7">
            <a:extLst>
              <a:ext uri="{FF2B5EF4-FFF2-40B4-BE49-F238E27FC236}">
                <a16:creationId xmlns:a16="http://schemas.microsoft.com/office/drawing/2014/main" id="{D2A22CFF-563E-1F84-EA0D-8D789B726850}"/>
              </a:ext>
            </a:extLst>
          </p:cNvPr>
          <p:cNvSpPr>
            <a:spLocks noGrp="1"/>
          </p:cNvSpPr>
          <p:nvPr>
            <p:ph type="sldNum" sz="quarter" idx="2"/>
          </p:nvPr>
        </p:nvSpPr>
        <p:spPr>
          <a:xfrm>
            <a:off x="8229600" y="6356350"/>
            <a:ext cx="609600" cy="365125"/>
          </a:xfrm>
        </p:spPr>
        <p:txBody>
          <a:bodyPr/>
          <a:lstStyle/>
          <a:p>
            <a:fld id="{86CB4B4D-7CA3-9044-876B-883B54F8677D}" type="slidenum">
              <a:rPr lang="en-US" smtClean="0">
                <a:solidFill>
                  <a:srgbClr val="002060"/>
                </a:solidFill>
                <a:latin typeface="Arial Black" panose="020B0A04020102020204" pitchFamily="34" charset="0"/>
              </a:rPr>
              <a:pPr/>
              <a:t>9</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42203087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8716</Words>
  <Application>Microsoft Office PowerPoint</Application>
  <PresentationFormat>On-screen Show (4:3)</PresentationFormat>
  <Paragraphs>569</Paragraphs>
  <Slides>23</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Gotham Book</vt:lpstr>
      <vt:lpstr>Gotham Medium</vt:lpstr>
      <vt:lpstr>Aptos</vt:lpstr>
      <vt:lpstr>Arial</vt:lpstr>
      <vt:lpstr>Arial Black</vt:lpstr>
      <vt:lpstr>Calibri</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Stanford Bowman</cp:lastModifiedBy>
  <cp:revision>16</cp:revision>
  <dcterms:created xsi:type="dcterms:W3CDTF">2020-11-21T22:39:58Z</dcterms:created>
  <dcterms:modified xsi:type="dcterms:W3CDTF">2025-08-26T23:16:49Z</dcterms:modified>
</cp:coreProperties>
</file>